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2" r:id="rId16"/>
    <p:sldId id="283" r:id="rId17"/>
    <p:sldId id="284" r:id="rId18"/>
    <p:sldId id="285" r:id="rId19"/>
    <p:sldId id="278" r:id="rId20"/>
    <p:sldId id="279" r:id="rId21"/>
    <p:sldId id="280" r:id="rId22"/>
    <p:sldId id="281" r:id="rId23"/>
    <p:sldId id="286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>
      <p:cViewPr varScale="1">
        <p:scale>
          <a:sx n="105" d="100"/>
          <a:sy n="105" d="100"/>
        </p:scale>
        <p:origin x="18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D6ACC-EC16-431E-99F8-6BF87463C70E}" type="datetimeFigureOut">
              <a:rPr lang="en-US"/>
              <a:pPr>
                <a:defRPr/>
              </a:pPr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948E-1656-49A7-971A-6DF57EF1A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D6ACC-EC16-431E-99F8-6BF87463C70E}" type="datetimeFigureOut">
              <a:rPr lang="en-US"/>
              <a:pPr>
                <a:defRPr/>
              </a:pPr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948E-1656-49A7-971A-6DF57EF1A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0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2612E73-ECF7-41CB-A8B2-DD5C51BAEE2A}" type="datetimeFigureOut">
              <a:rPr lang="en-US"/>
              <a:pPr>
                <a:defRPr/>
              </a:pPr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6177DE-4C63-4E57-A83A-AD1CCD173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2612E73-ECF7-41CB-A8B2-DD5C51BAEE2A}" type="datetimeFigureOut">
              <a:rPr lang="en-US"/>
              <a:pPr>
                <a:defRPr/>
              </a:pPr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6177DE-4C63-4E57-A83A-AD1CCD173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4" descr="D:\1\4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90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7076" y="228600"/>
            <a:ext cx="587372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32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Toân</a:t>
            </a:r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32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vinh</a:t>
            </a:r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32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</a:t>
            </a:r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- </a:t>
            </a:r>
            <a:r>
              <a:rPr lang="en-US" sz="32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Bieät</a:t>
            </a:r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</a:t>
            </a:r>
            <a:r>
              <a:rPr lang="en-US" sz="3200" b="1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Thaùnh</a:t>
            </a:r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ca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524000"/>
            <a:ext cx="8077200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dirty="0">
                <a:solidFill>
                  <a:srgbClr val="FFFF00"/>
                </a:solidFill>
                <a:latin typeface="VNI-Times" pitchFamily="2" charset="0"/>
              </a:rPr>
              <a:t> CHUÙA JEÂSUS</a:t>
            </a:r>
            <a:br>
              <a:rPr lang="en-US" sz="8000" b="1" dirty="0">
                <a:solidFill>
                  <a:srgbClr val="FFFF00"/>
                </a:solidFill>
                <a:latin typeface="VNI-Times" pitchFamily="2" charset="0"/>
              </a:rPr>
            </a:br>
            <a:r>
              <a:rPr lang="en-US" sz="8000" b="1" dirty="0">
                <a:solidFill>
                  <a:srgbClr val="FFFF00"/>
                </a:solidFill>
                <a:latin typeface="VNI-Times" pitchFamily="2" charset="0"/>
              </a:rPr>
              <a:t>LAÂM PHAØM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>
                <a:solidFill>
                  <a:schemeClr val="bg1"/>
                </a:solidFill>
                <a:effectLst/>
                <a:latin typeface="VNI-Aptima" pitchFamily="2" charset="0"/>
              </a:rPr>
              <a:t>2.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Chuùa yeâu ta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voâ cuøng,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hoàng aân Chuùa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ta ca tuïng.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Vì trong boùng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ñeâm mòt muø,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toaøn nhaân theá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ñaõ tuyeät voïng.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Chuùa chí nhaân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laâm phaøm, lìa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bao hieån vinh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huy hoaøng.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143000" y="16002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Soáng ñeâ heøn,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cheát ñau thöông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vì toâi vôùi baïn.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 i="1" u="sng">
                <a:solidFill>
                  <a:schemeClr val="bg1"/>
                </a:solidFill>
                <a:effectLst/>
                <a:latin typeface="VNI-Aptima" pitchFamily="2" charset="0"/>
              </a:rPr>
              <a:t>ÑK: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 Chuùa Ñaáng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toâi yeâu thöông!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Chuùa Ñaáng toâi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thôø phöôïng!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  <p:extLst>
      <p:ext uri="{BB962C8B-B14F-4D97-AF65-F5344CB8AC3E}">
        <p14:creationId xmlns:p14="http://schemas.microsoft.com/office/powerpoint/2010/main" val="315447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Leõ soáng cho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loøng naøy,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nhaät quang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cuûa toâi.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  <p:extLst>
      <p:ext uri="{BB962C8B-B14F-4D97-AF65-F5344CB8AC3E}">
        <p14:creationId xmlns:p14="http://schemas.microsoft.com/office/powerpoint/2010/main" val="294226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Ngaøi taïo laäp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theá giôùi,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Ngaøi cheát thay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cho toâi.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  <p:extLst>
      <p:ext uri="{BB962C8B-B14F-4D97-AF65-F5344CB8AC3E}">
        <p14:creationId xmlns:p14="http://schemas.microsoft.com/office/powerpoint/2010/main" val="152285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Taùn döông Ngaøi khoâng thoâi,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taùn döông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ñôøi ñôøi.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  <p:extLst>
      <p:ext uri="{BB962C8B-B14F-4D97-AF65-F5344CB8AC3E}">
        <p14:creationId xmlns:p14="http://schemas.microsoft.com/office/powerpoint/2010/main" val="55760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>
                <a:solidFill>
                  <a:schemeClr val="bg1"/>
                </a:solidFill>
                <a:effectLst/>
                <a:latin typeface="VNI-Aptima" pitchFamily="2" charset="0"/>
              </a:rPr>
              <a:t>3.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Haùt leân,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hôõi muoân loaøi!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Naøo ca haùt leân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nhaân loaïi.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Jeâsus giaùng sinh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laøm ngöôøi,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ñaønh mang xaùc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thòt hình haøi.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4400" b="1">
                <a:solidFill>
                  <a:schemeClr val="bg1"/>
                </a:solidFill>
                <a:effectLst/>
                <a:latin typeface="VNI-Aptima" pitchFamily="2" charset="0"/>
              </a:rPr>
              <a:t>1. 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Chuùa Jeâsus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laâm phaøm lìa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ngoâi baùu treân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thieân ñaøng.</a:t>
            </a:r>
            <a:endParaRPr lang="en-US" sz="660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Haùt toân vinh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Con Trôøi, Ngaøi khoâng gôùm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nôi oâ toäi.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143000" y="18288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Boû thieân ñaøng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xuoáng theá gian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vì toâi vôùi baïn.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 i="1" u="sng">
                <a:solidFill>
                  <a:schemeClr val="bg1"/>
                </a:solidFill>
                <a:effectLst/>
                <a:latin typeface="VNI-Aptima" pitchFamily="2" charset="0"/>
              </a:rPr>
              <a:t>ÑK: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 Chuùa Ñaáng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toâi yeâu thöông!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Chuùa Ñaáng toâi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thôø phöôïng!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  <p:extLst>
      <p:ext uri="{BB962C8B-B14F-4D97-AF65-F5344CB8AC3E}">
        <p14:creationId xmlns:p14="http://schemas.microsoft.com/office/powerpoint/2010/main" val="667010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Leõ soáng cho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loøng naøy,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nhaät quang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cuûa toâi.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  <p:extLst>
      <p:ext uri="{BB962C8B-B14F-4D97-AF65-F5344CB8AC3E}">
        <p14:creationId xmlns:p14="http://schemas.microsoft.com/office/powerpoint/2010/main" val="46862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Ngaøi taïo laäp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theá giôùi,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Ngaøi cheát thay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cho toâi.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  <p:extLst>
      <p:ext uri="{BB962C8B-B14F-4D97-AF65-F5344CB8AC3E}">
        <p14:creationId xmlns:p14="http://schemas.microsoft.com/office/powerpoint/2010/main" val="44942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Taùn döông Ngaøi khoâng thoâi,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taùn döông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ñôøi ñôøi.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  <p:extLst>
      <p:ext uri="{BB962C8B-B14F-4D97-AF65-F5344CB8AC3E}">
        <p14:creationId xmlns:p14="http://schemas.microsoft.com/office/powerpoint/2010/main" val="9128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Vì ai Chuùa toâi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haï traàn, naèm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trong maùng coû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toài taøn? </a:t>
            </a:r>
            <a:endParaRPr lang="en-US" sz="660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Khaép nhaân gian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cheâ cöôøi, naøo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ai ñoaùi thöông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Con Ngöôøi!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Ñaáng mang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saàu naõo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ñau thöông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vì toâi vôùi baïn.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400" b="1" i="1" u="sng">
                <a:solidFill>
                  <a:schemeClr val="bg1"/>
                </a:solidFill>
                <a:effectLst/>
                <a:latin typeface="VNI-Aptima" pitchFamily="2" charset="0"/>
              </a:rPr>
              <a:t>ÑK:</a:t>
            </a: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 Chuùa Ñaáng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toâi yeâu thöông!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Chuùa Ñaáng toâi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thôø phöôïng!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Leõ soáng cho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loøng naøy,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nhaät quang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cuûa toâi.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Ngaøi taïo laäp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theá giôùi,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Ngaøi cheát thay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cho toâi.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143000" y="12192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Taùn döông Ngaøi khoâng thoâi,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taùn döông </a:t>
            </a:r>
            <a:b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/>
                <a:latin typeface="VNI-Aptima" pitchFamily="2" charset="0"/>
              </a:rPr>
              <a:t>ñôøi ñôøi.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563880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FF00"/>
                </a:solidFill>
                <a:latin typeface="VNI-Times" pitchFamily="2" charset="0"/>
              </a:rPr>
              <a:t>CHUÙA JEÂSUS LAÂM PHAØM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478</Words>
  <Application>Microsoft Macintosh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VNI-Aptima</vt:lpstr>
      <vt:lpstr>VNI-Times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Virtual PC</dc:creator>
  <cp:lastModifiedBy>Trinh Nguyen</cp:lastModifiedBy>
  <cp:revision>12</cp:revision>
  <dcterms:created xsi:type="dcterms:W3CDTF">2007-12-23T00:42:12Z</dcterms:created>
  <dcterms:modified xsi:type="dcterms:W3CDTF">2019-12-21T15:21:09Z</dcterms:modified>
</cp:coreProperties>
</file>