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1" r:id="rId2"/>
  </p:sldMasterIdLst>
  <p:notesMasterIdLst>
    <p:notesMasterId r:id="rId20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302" r:id="rId10"/>
    <p:sldId id="303" r:id="rId11"/>
    <p:sldId id="288" r:id="rId12"/>
    <p:sldId id="289" r:id="rId13"/>
    <p:sldId id="304" r:id="rId14"/>
    <p:sldId id="305" r:id="rId15"/>
    <p:sldId id="292" r:id="rId16"/>
    <p:sldId id="293" r:id="rId17"/>
    <p:sldId id="306" r:id="rId18"/>
    <p:sldId id="30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5C1C-A9A7-4585-A1BC-8CAF3BF2E520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550F1-F1EA-482E-B05C-FE5EC9812A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3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H:\christmas gift.jpg"/>
          <p:cNvPicPr>
            <a:picLocks noChangeAspect="1" noChangeArrowheads="1"/>
          </p:cNvPicPr>
          <p:nvPr userDrawn="1"/>
        </p:nvPicPr>
        <p:blipFill>
          <a:blip r:embed="rId9"/>
          <a:srcRect b="10511"/>
          <a:stretch>
            <a:fillRect/>
          </a:stretch>
        </p:blipFill>
        <p:spPr bwMode="auto">
          <a:xfrm>
            <a:off x="0" y="274638"/>
            <a:ext cx="9144000" cy="6400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638E-C49F-4AED-B59E-872874D9C43D}" type="datetimeFigureOut">
              <a:rPr lang="en-US" smtClean="0"/>
              <a:pPr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1AD8-0079-4A5A-BC8B-1738C445E8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:\presents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708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064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238304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Toân</a:t>
            </a: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32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vinh</a:t>
            </a: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32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Chuùa</a:t>
            </a: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 – </a:t>
            </a:r>
            <a:r>
              <a:rPr lang="en-US" sz="32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Bieät</a:t>
            </a: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 </a:t>
            </a:r>
            <a:r>
              <a:rPr lang="en-US" sz="32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Thaùnh</a:t>
            </a: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416076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100" dirty="0" err="1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Times" pitchFamily="2" charset="0"/>
              </a:rPr>
              <a:t>Moùn</a:t>
            </a:r>
            <a:r>
              <a:rPr lang="en-US" sz="72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Times" pitchFamily="2" charset="0"/>
              </a:rPr>
              <a:t> </a:t>
            </a:r>
            <a:r>
              <a:rPr lang="en-US" sz="7200" b="1" spc="100" dirty="0" err="1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Times" pitchFamily="2" charset="0"/>
              </a:rPr>
              <a:t>quaø</a:t>
            </a:r>
            <a:r>
              <a:rPr lang="en-US" sz="72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Times" pitchFamily="2" charset="0"/>
              </a:rPr>
              <a:t> </a:t>
            </a:r>
            <a:br>
              <a:rPr lang="en-US" sz="72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Times" pitchFamily="2" charset="0"/>
              </a:rPr>
            </a:br>
            <a:r>
              <a:rPr lang="en-US" sz="7200" b="1" spc="100" dirty="0" err="1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Times" pitchFamily="2" charset="0"/>
              </a:rPr>
              <a:t>voâ</a:t>
            </a:r>
            <a:r>
              <a:rPr lang="en-US" sz="72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Times" pitchFamily="2" charset="0"/>
              </a:rPr>
              <a:t> </a:t>
            </a:r>
            <a:r>
              <a:rPr lang="en-US" sz="7200" b="1" spc="100" dirty="0" err="1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FF0000"/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VNI-Times" pitchFamily="2" charset="0"/>
              </a:rPr>
              <a:t>giaù</a:t>
            </a:r>
            <a:endParaRPr lang="en-US" sz="72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rgbClr val="FF0000"/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VNI-Time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>
                <a:latin typeface="VNI-Times" pitchFamily="2" charset="0"/>
                <a:ea typeface="+mj-ea"/>
                <a:cs typeface="+mj-cs"/>
              </a:rPr>
              <a:t>3. 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Traàn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theá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ñang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voâ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voïng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soáng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trong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nhöõng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ngaøy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ñau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thöông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trieàn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mieân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Thaät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khaùt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khao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mong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chôø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Ñaáng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Meâ-si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vaøo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döông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gian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laøm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Vua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u="sng" dirty="0">
                <a:latin typeface="VNI-Times" pitchFamily="2" charset="0"/>
                <a:ea typeface="+mj-ea"/>
                <a:cs typeface="+mj-cs"/>
              </a:rPr>
              <a:t>ÑK: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Ôn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phöôùc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lôùn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nôi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Thöôïng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Ñeá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ban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ngöôøi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laø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chính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Chuùa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Jeâsus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  <p:extLst>
      <p:ext uri="{BB962C8B-B14F-4D97-AF65-F5344CB8AC3E}">
        <p14:creationId xmlns:p14="http://schemas.microsoft.com/office/powerpoint/2010/main" val="270148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Vui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xuoáng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theá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gian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naøy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cöùu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nhaân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loaïi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thoaùt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beán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meâ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oâ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traàn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 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  <p:extLst>
      <p:ext uri="{BB962C8B-B14F-4D97-AF65-F5344CB8AC3E}">
        <p14:creationId xmlns:p14="http://schemas.microsoft.com/office/powerpoint/2010/main" val="422139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>
                <a:latin typeface="VNI-Times" pitchFamily="2" charset="0"/>
                <a:ea typeface="+mj-ea"/>
                <a:cs typeface="+mj-cs"/>
              </a:rPr>
              <a:t>4.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Môøi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nhöõng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ai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ñang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coøn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soáng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trong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noãi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nieàm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coâ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ñôn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buoàn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ñau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Quaø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Chuùa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trong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ngaøy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Giaùng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Sinh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laø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tình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yeâu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thöông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roäng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saâu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u="sng" dirty="0">
                <a:latin typeface="VNI-Times" pitchFamily="2" charset="0"/>
                <a:ea typeface="+mj-ea"/>
                <a:cs typeface="+mj-cs"/>
              </a:rPr>
              <a:t>ÑK: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Ôn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phöôùc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lôùn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nôi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Thöôïng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Ñeá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ban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ngöôøi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laø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chính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Chuùa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Jeâsus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  <p:extLst>
      <p:ext uri="{BB962C8B-B14F-4D97-AF65-F5344CB8AC3E}">
        <p14:creationId xmlns:p14="http://schemas.microsoft.com/office/powerpoint/2010/main" val="118382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Vui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xuoáng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theá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gian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naøy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cöùu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nhaân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loaïi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thoaùt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beán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meâ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oâ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traàn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 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  <p:extLst>
      <p:ext uri="{BB962C8B-B14F-4D97-AF65-F5344CB8AC3E}">
        <p14:creationId xmlns:p14="http://schemas.microsoft.com/office/powerpoint/2010/main" val="176754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1. 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Ngaøy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Giaùng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Sinh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b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</a:b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töng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böøng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ñeán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trong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gia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ñình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haân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hoan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chôø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 </a:t>
            </a:r>
            <a:r>
              <a:rPr kumimoji="0" lang="en-US" sz="7200" b="1" u="none" strike="noStrike" kern="1200" normalizeH="0" baseline="0" noProof="0" dirty="0" err="1">
                <a:uLnTx/>
                <a:uFillTx/>
                <a:latin typeface="VNI-Times" pitchFamily="2" charset="0"/>
                <a:ea typeface="+mj-ea"/>
                <a:cs typeface="+mj-cs"/>
              </a:rPr>
              <a:t>mong</a:t>
            </a:r>
            <a:r>
              <a:rPr kumimoji="0" lang="en-US" sz="7200" b="1" u="none" strike="noStrike" kern="1200" normalizeH="0" baseline="0" noProof="0" dirty="0">
                <a:uLnTx/>
                <a:uFillTx/>
                <a:latin typeface="VNI-Times" pitchFamily="2" charset="0"/>
                <a:ea typeface="+mj-ea"/>
                <a:cs typeface="+mj-cs"/>
              </a:rPr>
              <a:t>.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Haïnh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phuùc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thay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ngöôøi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ñoùn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Chuùa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voâ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loøng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khieâm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cung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thaønh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taâm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 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u="sng" dirty="0">
                <a:latin typeface="VNI-Times" pitchFamily="2" charset="0"/>
                <a:ea typeface="+mj-ea"/>
                <a:cs typeface="+mj-cs"/>
              </a:rPr>
              <a:t>ÑK: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Ôn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phöôùc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lôùn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nôi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Thöôïng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Ñeá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ban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ngöôøi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laø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chính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Chuùa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Jeâsus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Vui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xuoáng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theá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gian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naøy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cöùu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nhaân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loaïi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thoaùt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beán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meâ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oâ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traàn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 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>
                <a:latin typeface="VNI-Times" pitchFamily="2" charset="0"/>
                <a:ea typeface="+mj-ea"/>
                <a:cs typeface="+mj-cs"/>
              </a:rPr>
              <a:t>2. 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Quaø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Chuùa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treân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Thieân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Ñaøng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quyù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hôn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baïc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vaøng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khoâng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bao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giôø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phai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 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Quaø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Chuùa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ban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ngöôøi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coù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chi so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baèng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,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muoân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thu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coøn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nguyeân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u="sng" dirty="0">
                <a:latin typeface="VNI-Times" pitchFamily="2" charset="0"/>
                <a:ea typeface="+mj-ea"/>
                <a:cs typeface="+mj-cs"/>
              </a:rPr>
              <a:t>ÑK:</a:t>
            </a:r>
            <a:r>
              <a:rPr lang="en-US" sz="6600" b="1" dirty="0">
                <a:latin typeface="VNI-Times" pitchFamily="2" charset="0"/>
                <a:ea typeface="+mj-ea"/>
                <a:cs typeface="+mj-cs"/>
              </a:rPr>
              <a:t> 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Ôn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phöôùc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lôùn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nôi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Thöôïng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Ñeá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ban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cho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ngöôøi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laø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chính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Chuùa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Jeâsus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  <p:extLst>
      <p:ext uri="{BB962C8B-B14F-4D97-AF65-F5344CB8AC3E}">
        <p14:creationId xmlns:p14="http://schemas.microsoft.com/office/powerpoint/2010/main" val="209363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" y="685800"/>
            <a:ext cx="891540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Vui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xuoáng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theá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gian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naøy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cöùu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nhaân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loaïi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br>
              <a:rPr lang="en-US" sz="7200" b="1" dirty="0">
                <a:latin typeface="VNI-Times" pitchFamily="2" charset="0"/>
                <a:ea typeface="+mj-ea"/>
                <a:cs typeface="+mj-cs"/>
              </a:rPr>
            </a:b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thoaùt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beán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meâ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oâ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 </a:t>
            </a:r>
            <a:r>
              <a:rPr lang="en-US" sz="7200" b="1" dirty="0" err="1">
                <a:latin typeface="VNI-Times" pitchFamily="2" charset="0"/>
                <a:ea typeface="+mj-ea"/>
                <a:cs typeface="+mj-cs"/>
              </a:rPr>
              <a:t>traàn</a:t>
            </a:r>
            <a:r>
              <a:rPr lang="en-US" sz="7200" b="1" dirty="0">
                <a:latin typeface="VNI-Times" pitchFamily="2" charset="0"/>
                <a:ea typeface="+mj-ea"/>
                <a:cs typeface="+mj-cs"/>
              </a:rPr>
              <a:t>. </a:t>
            </a:r>
            <a:endParaRPr kumimoji="0" lang="en-US" sz="7200" b="1" u="none" strike="noStrike" kern="1200" normalizeH="0" baseline="0" noProof="0" dirty="0">
              <a:uLnTx/>
              <a:uFillTx/>
              <a:latin typeface="VNI-Times" pitchFamily="2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446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00000"/>
                </a:solidFill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Times" pitchFamily="2" charset="0"/>
              </a:rPr>
              <a:t>MOÙN QUAØ VOÂ GIAÙ</a:t>
            </a:r>
          </a:p>
        </p:txBody>
      </p:sp>
    </p:spTree>
    <p:extLst>
      <p:ext uri="{BB962C8B-B14F-4D97-AF65-F5344CB8AC3E}">
        <p14:creationId xmlns:p14="http://schemas.microsoft.com/office/powerpoint/2010/main" val="215587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338</Words>
  <Application>Microsoft Macintosh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VNI-Times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NHOM MAY CHIEU</dc:creator>
  <cp:lastModifiedBy>Trinh Nguyen</cp:lastModifiedBy>
  <cp:revision>13</cp:revision>
  <dcterms:created xsi:type="dcterms:W3CDTF">2009-04-14T10:02:49Z</dcterms:created>
  <dcterms:modified xsi:type="dcterms:W3CDTF">2019-11-23T15:08:17Z</dcterms:modified>
</cp:coreProperties>
</file>