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10/20/19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 Normal" pitchFamily="2" charset="0"/>
              </a:rPr>
              <a:t>TOÂN VINH CHUÙA – THAÙNH CA 327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1516" y="24160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HAÕY CHIEÁU </a:t>
            </a:r>
            <a:br>
              <a:rPr lang="en-US" sz="7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3966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Ñeøn lu môø, kíp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kheâu cao, baïn naøo!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ngoaøi bieån bao ngöôøi gaëp baõo.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9726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troâng bôø, ñang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söùc choáng cheøo,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 thoaùt soùng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 röôït theo.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67100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soáng haõy chieáu gioáng haûi ñaêng, chieáu saùng giöõa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5313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cho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thuûy thuû kìa,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bao hieåm nguy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90910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baïn nhôø Ñaáng Hoa tieâu ñaïi quyeàn,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toaøn thaéng ba ñaøo, nguy bieán.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58722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trong baïn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loøa ra tia saùng thaàn, thaønh naêng thaùp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roïi keû traàm luaân.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59713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soáng haõy chieáu gioáng haûi ñaêng, chieáu saùng giöõa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393290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cho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thuûy thuû kìa,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bao hieåm nguy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11470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ñaïi töø cuûa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 soi raïng,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Lôøi Thaùnh, nhö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ñaêng saùng.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8937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giao vieäc ta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ñaêng thaùp naày, haèng ñeâm chieáu nôi bieån traàn ñaây.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37337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soáng haõy chieáu gioáng haûi ñaêng, chieáu saùng giöõa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40020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cho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thuûy thuû kìa,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bao hieåm nguy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03126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toäi naày khaùc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ñeâm ñen muø,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noä gioáng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bao phuû.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131790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 muoân ngöôøi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leânh ñeânh treân bieån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moøn ñoâi maét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thaùp ñeøn kia.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10792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Moïi ñôøi soáng haõy chieáu gioáng haûi ñaêng, chieáu saùng giöõa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ñaøo hung haêng.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261004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roïi ñöôøng cho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thuûy thuû kìa,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bao hieåm nguy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khuya.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327 - HAÕY CHIEÁU GIOÁNG HAÛI ÑAÊNG</a:t>
            </a:r>
          </a:p>
        </p:txBody>
      </p:sp>
    </p:spTree>
    <p:extLst>
      <p:ext uri="{BB962C8B-B14F-4D97-AF65-F5344CB8AC3E}">
        <p14:creationId xmlns:p14="http://schemas.microsoft.com/office/powerpoint/2010/main" val="31446427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468</Words>
  <Application>Microsoft Macintosh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VNI-Times Normal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7</cp:revision>
  <dcterms:created xsi:type="dcterms:W3CDTF">2012-09-15T10:01:29Z</dcterms:created>
  <dcterms:modified xsi:type="dcterms:W3CDTF">2019-10-19T17:41:54Z</dcterms:modified>
</cp:coreProperties>
</file>