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9812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CUÙI XIN</a:t>
            </a:r>
            <a:br>
              <a:rPr lang="en-US"/>
            </a:br>
            <a:r>
              <a:rPr lang="en-US"/>
              <a:t>VUA THAÙNH</a:t>
            </a:r>
            <a:br>
              <a:rPr lang="en-US"/>
            </a:br>
            <a:r>
              <a:rPr lang="en-US"/>
              <a:t>NGÖÏ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</a:t>
            </a:r>
          </a:p>
        </p:txBody>
      </p:sp>
    </p:spTree>
    <p:extLst>
      <p:ext uri="{BB962C8B-B14F-4D97-AF65-F5344CB8AC3E}">
        <p14:creationId xmlns:p14="http://schemas.microsoft.com/office/powerpoint/2010/main" val="254674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Ñaày taâm toâi nay, </a:t>
            </a:r>
            <a:br>
              <a:rPr lang="en-US"/>
            </a:br>
            <a:r>
              <a:rPr lang="en-US"/>
              <a:t>Chuùa oâi, quaûn cai </a:t>
            </a:r>
            <a:br>
              <a:rPr lang="en-US"/>
            </a:br>
            <a:r>
              <a:rPr lang="en-US"/>
              <a:t>muoân 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149707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Haùt khen muoân </a:t>
            </a:r>
            <a:br>
              <a:rPr lang="en-US"/>
            </a:br>
            <a:r>
              <a:rPr lang="en-US"/>
              <a:t>thuôû naøo thoâi, </a:t>
            </a:r>
          </a:p>
          <a:p>
            <a:r>
              <a:rPr lang="en-US"/>
              <a:t>hieäp toân Chaân </a:t>
            </a:r>
            <a:br>
              <a:rPr lang="en-US"/>
            </a:br>
            <a:r>
              <a:rPr lang="en-US"/>
              <a:t>Chuùa Ba Ngoâi.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106412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treân muoân loaøi! </a:t>
            </a:r>
          </a:p>
          <a:p>
            <a:r>
              <a:rPr lang="en-US"/>
              <a:t>Nguyeän troâng hieån</a:t>
            </a:r>
            <a:br>
              <a:rPr lang="en-US"/>
            </a:br>
            <a:r>
              <a:rPr lang="en-US"/>
              <a:t>vinh nôi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20899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xem daùng toân nghieâm hoaøi, thôø toân yeâu thöông Chuùa toâi </a:t>
            </a:r>
            <a:br>
              <a:rPr lang="en-US"/>
            </a:br>
            <a:r>
              <a:rPr lang="en-US"/>
              <a:t>traûi ñeán ñôøi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20278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Cuùi xin Vua Thaùnh ngöï lai, hoä toâi cung </a:t>
            </a:r>
            <a:br>
              <a:rPr lang="en-US"/>
            </a:br>
            <a:r>
              <a:rPr lang="en-US"/>
              <a:t>chuùc danh Ngaøi.</a:t>
            </a:r>
          </a:p>
        </p:txBody>
      </p:sp>
    </p:spTree>
    <p:extLst>
      <p:ext uri="{BB962C8B-B14F-4D97-AF65-F5344CB8AC3E}">
        <p14:creationId xmlns:p14="http://schemas.microsoft.com/office/powerpoint/2010/main" val="13865604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Haùt leân khen ngôïi: </a:t>
            </a:r>
          </a:p>
          <a:p>
            <a:r>
              <a:rPr lang="en-US"/>
              <a:t>Ngôïi Cha saùng laùng </a:t>
            </a:r>
            <a:br>
              <a:rPr lang="en-US"/>
            </a:br>
            <a:r>
              <a:rPr lang="en-US"/>
              <a:t>treân trôøi, laø danh </a:t>
            </a:r>
            <a:br>
              <a:rPr lang="en-US"/>
            </a:br>
            <a:r>
              <a:rPr lang="en-US"/>
              <a:t>chieán thaéng muoân 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3330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5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quang laâm </a:t>
            </a:r>
            <a:br>
              <a:rPr lang="en-US"/>
            </a:br>
            <a:r>
              <a:rPr lang="en-US"/>
              <a:t>treân chính toâi, Chuùa thaùnh muoân 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114055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Cuùi xin Ñaïo theå </a:t>
            </a:r>
            <a:br>
              <a:rPr lang="en-US"/>
            </a:br>
            <a:r>
              <a:rPr lang="en-US"/>
              <a:t>ngöï lai, nòt göôm </a:t>
            </a:r>
            <a:br>
              <a:rPr lang="en-US"/>
            </a:br>
            <a:r>
              <a:rPr lang="en-US"/>
              <a:t>choùi saùng hieån 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140638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Ñoaùi nghe toâi naøi: nguyeän ban töù thaùnh daân Ngaøi, duøng chaân </a:t>
            </a:r>
            <a:br>
              <a:rPr lang="en-US"/>
            </a:br>
            <a:r>
              <a:rPr lang="en-US"/>
              <a:t>lyù nuoâi taâm hoaøi.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212726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Thaàn nhaân oâi, </a:t>
            </a:r>
            <a:br>
              <a:rPr lang="en-US"/>
            </a:br>
            <a:r>
              <a:rPr lang="en-US"/>
              <a:t>xin giaùng ñaây, </a:t>
            </a:r>
          </a:p>
          <a:p>
            <a:r>
              <a:rPr lang="en-US"/>
              <a:t>ôû chính taâm naøy.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33644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Ñaáng UÛy laïo hôõi, </a:t>
            </a:r>
            <a:br>
              <a:rPr lang="en-US"/>
            </a:br>
            <a:r>
              <a:rPr lang="en-US"/>
              <a:t>ngöï lai, nguyeän </a:t>
            </a:r>
            <a:br>
              <a:rPr lang="en-US"/>
            </a:br>
            <a:r>
              <a:rPr lang="en-US"/>
              <a:t>ñem thaùnh chöùng </a:t>
            </a:r>
            <a:br>
              <a:rPr lang="en-US"/>
            </a:br>
            <a:r>
              <a:rPr lang="en-US"/>
              <a:t>theo Ngaøi.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35305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phuùt vui naày, nguyeän xin Thaùnh Linh naêng taøi, quyeàn thieâng, söùc thieâng ai taøy.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 – CUÙI XIN VUA THAÙNH NGÖÏ LAI</a:t>
            </a:r>
          </a:p>
        </p:txBody>
      </p:sp>
    </p:spTree>
    <p:extLst>
      <p:ext uri="{BB962C8B-B14F-4D97-AF65-F5344CB8AC3E}">
        <p14:creationId xmlns:p14="http://schemas.microsoft.com/office/powerpoint/2010/main" val="25320528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224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28</cp:revision>
  <dcterms:created xsi:type="dcterms:W3CDTF">2011-09-10T07:52:58Z</dcterms:created>
  <dcterms:modified xsi:type="dcterms:W3CDTF">2013-11-18T05:07:51Z</dcterms:modified>
</cp:coreProperties>
</file>