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6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4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2820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THAØNH TAÂM</a:t>
            </a:r>
            <a:br>
              <a:rPr lang="en-US"/>
            </a:br>
            <a:r>
              <a:rPr lang="en-US"/>
              <a:t>TOÂN VUA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6</a:t>
            </a:r>
          </a:p>
        </p:txBody>
      </p:sp>
    </p:spTree>
    <p:extLst>
      <p:ext uri="{BB962C8B-B14F-4D97-AF65-F5344CB8AC3E}">
        <p14:creationId xmlns:p14="http://schemas.microsoft.com/office/powerpoint/2010/main" val="3324417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Nhìn xem muoân </a:t>
            </a:r>
            <a:br>
              <a:rPr lang="en-US"/>
            </a:br>
            <a:r>
              <a:rPr lang="en-US"/>
              <a:t>tinh tuù cuøng quaû </a:t>
            </a:r>
            <a:br>
              <a:rPr lang="en-US"/>
            </a:br>
            <a:r>
              <a:rPr lang="en-US"/>
              <a:t>ñaát vaãn xoay.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233278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Ñeàu do coâng linh </a:t>
            </a:r>
            <a:br>
              <a:rPr lang="en-US"/>
            </a:br>
            <a:r>
              <a:rPr lang="en-US"/>
              <a:t>Chuùa, thuôû saùng </a:t>
            </a:r>
            <a:br>
              <a:rPr lang="en-US"/>
            </a:br>
            <a:r>
              <a:rPr lang="en-US"/>
              <a:t>theá an baøi.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199942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Moïi söï vaät thieân  </a:t>
            </a:r>
            <a:br>
              <a:rPr lang="en-US"/>
            </a:br>
            <a:r>
              <a:rPr lang="en-US"/>
              <a:t>nhieân kia, qui taéc </a:t>
            </a:r>
            <a:br>
              <a:rPr lang="en-US"/>
            </a:br>
            <a:r>
              <a:rPr lang="en-US"/>
              <a:t>khoâng caûi hoaùn.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362816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Ñaïi döông bao quanh boán phía, quaû ñaát </a:t>
            </a:r>
            <a:br>
              <a:rPr lang="en-US"/>
            </a:br>
            <a:r>
              <a:rPr lang="en-US"/>
              <a:t>coù ñai raøng.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26477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Söï chaêm nom </a:t>
            </a:r>
            <a:br>
              <a:rPr lang="en-US"/>
            </a:br>
            <a:r>
              <a:rPr lang="en-US"/>
              <a:t>cuûa Chuùa mieäng </a:t>
            </a:r>
            <a:br>
              <a:rPr lang="en-US"/>
            </a:br>
            <a:r>
              <a:rPr lang="en-US"/>
              <a:t>löôõi khoù taû ra.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114112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Haø bao nhieâu sinh </a:t>
            </a:r>
            <a:br>
              <a:rPr lang="en-US"/>
            </a:br>
            <a:r>
              <a:rPr lang="en-US"/>
              <a:t>khí, chieáu saùng </a:t>
            </a:r>
            <a:br>
              <a:rPr lang="en-US"/>
            </a:br>
            <a:r>
              <a:rPr lang="en-US"/>
              <a:t>khaép sôn haø.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21514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Doäi töø nguoàn qua </a:t>
            </a:r>
            <a:br>
              <a:rPr lang="en-US"/>
            </a:br>
            <a:r>
              <a:rPr lang="en-US"/>
              <a:t>trung nguyeân ñöa </a:t>
            </a:r>
            <a:br>
              <a:rPr lang="en-US"/>
            </a:br>
            <a:r>
              <a:rPr lang="en-US"/>
              <a:t>cao hôi nöôùc boác.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10805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Luoàng maây un leân </a:t>
            </a:r>
            <a:br>
              <a:rPr lang="en-US"/>
            </a:br>
            <a:r>
              <a:rPr lang="en-US"/>
              <a:t>gaây neân giaù moùc </a:t>
            </a:r>
            <a:br>
              <a:rPr lang="en-US"/>
            </a:br>
            <a:r>
              <a:rPr lang="en-US"/>
              <a:t>nhoû möa ngoïc.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138066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Baày chieân con </a:t>
            </a:r>
            <a:br>
              <a:rPr lang="en-US"/>
            </a:br>
            <a:r>
              <a:rPr lang="en-US"/>
              <a:t>non nôùt, buïi ñaát </a:t>
            </a:r>
            <a:br>
              <a:rPr lang="en-US"/>
            </a:br>
            <a:r>
              <a:rPr lang="en-US"/>
              <a:t>voán choùng tan.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280369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Thaønh taâm luoân </a:t>
            </a:r>
            <a:br>
              <a:rPr lang="en-US"/>
            </a:br>
            <a:r>
              <a:rPr lang="en-US"/>
              <a:t>nöông naùu Ñaáng tín nghóa chaâu toaøn.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36555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Thaønh taâm toân </a:t>
            </a:r>
            <a:br>
              <a:rPr lang="en-US"/>
            </a:br>
            <a:r>
              <a:rPr lang="en-US"/>
              <a:t>Vua Thaùnh, ñaày hieån haùch oai phong.</a:t>
            </a:r>
          </a:p>
        </p:txBody>
      </p:sp>
    </p:spTree>
    <p:extLst>
      <p:ext uri="{BB962C8B-B14F-4D97-AF65-F5344CB8AC3E}">
        <p14:creationId xmlns:p14="http://schemas.microsoft.com/office/powerpoint/2010/main" val="17437410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Ngaøi meàm dòu nhöng luoân khaêng khaêng nhö ñoùng aán.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130063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thaät Taïo Coâng, Cöùu Chuùa, Thieát Höõu, Baûo An Thaàn.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229605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6. </a:t>
            </a:r>
            <a:r>
              <a:rPr lang="en-US"/>
              <a:t>Tình yeâu thöông </a:t>
            </a:r>
            <a:br>
              <a:rPr lang="en-US"/>
            </a:br>
            <a:r>
              <a:rPr lang="en-US"/>
              <a:t>cuûa Chuùa thaät chaúng </a:t>
            </a:r>
            <a:br>
              <a:rPr lang="en-US"/>
            </a:br>
            <a:r>
              <a:rPr lang="en-US"/>
              <a:t>theá chuyeån lôøi.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19949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thieân binh </a:t>
            </a:r>
            <a:br>
              <a:rPr lang="en-US"/>
            </a:br>
            <a:r>
              <a:rPr lang="en-US"/>
              <a:t>haùt muùa, chuùc </a:t>
            </a:r>
            <a:br>
              <a:rPr lang="en-US"/>
            </a:br>
            <a:r>
              <a:rPr lang="en-US"/>
              <a:t>Ñaáng ôû ngai trôøi.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42883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Vaät thoï taïo voâ </a:t>
            </a:r>
            <a:br>
              <a:rPr lang="en-US"/>
            </a:br>
            <a:r>
              <a:rPr lang="en-US"/>
              <a:t>giai thinh, tuy ca </a:t>
            </a:r>
            <a:br>
              <a:rPr lang="en-US"/>
            </a:br>
            <a:r>
              <a:rPr lang="en-US"/>
              <a:t>khoâng eâm aùi.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322461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Ñoàng thanh ñôn sô </a:t>
            </a:r>
            <a:br>
              <a:rPr lang="en-US"/>
            </a:br>
            <a:r>
              <a:rPr lang="en-US"/>
              <a:t>baùi kính, haùt chuùc </a:t>
            </a:r>
            <a:br>
              <a:rPr lang="en-US"/>
            </a:br>
            <a:r>
              <a:rPr lang="en-US"/>
              <a:t>Chuùa thieân ñaøi.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34179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Nieàm yeâu thöông </a:t>
            </a:r>
            <a:br>
              <a:rPr lang="en-US"/>
            </a:br>
            <a:r>
              <a:rPr lang="en-US"/>
              <a:t>khoân saùnh, ñaùng </a:t>
            </a:r>
            <a:br>
              <a:rPr lang="en-US"/>
            </a:br>
            <a:r>
              <a:rPr lang="en-US"/>
              <a:t>haùt xöôùng ghi loøng.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15656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laø Thaàn hoä thaân, linh, caây khieân, </a:t>
            </a:r>
            <a:br>
              <a:rPr lang="en-US"/>
            </a:br>
            <a:r>
              <a:rPr lang="en-US"/>
              <a:t>Vua muoân thuôû.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372818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vinh quang bao chung quanh Ñaáng  khaép choán toân thôø.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72331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Ngôïi khen </a:t>
            </a:r>
            <a:br>
              <a:rPr lang="en-US"/>
            </a:br>
            <a:r>
              <a:rPr lang="en-US"/>
              <a:t>Gieâ-hoâ-va, quyeàn </a:t>
            </a:r>
            <a:br>
              <a:rPr lang="en-US"/>
            </a:br>
            <a:r>
              <a:rPr lang="en-US"/>
              <a:t>pheùp raát sieâu cao.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1476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Taøn khoâng trung </a:t>
            </a:r>
            <a:br>
              <a:rPr lang="en-US"/>
            </a:br>
            <a:r>
              <a:rPr lang="en-US"/>
              <a:t>che toûa, aùnh saùng </a:t>
            </a:r>
            <a:br>
              <a:rPr lang="en-US"/>
            </a:br>
            <a:r>
              <a:rPr lang="en-US"/>
              <a:t>chính vöông baøo.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32199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Baàu trôøi reàn vang </a:t>
            </a:r>
            <a:br>
              <a:rPr lang="en-US"/>
            </a:br>
            <a:r>
              <a:rPr lang="en-US"/>
              <a:t>loâi oanh nhö ñöa </a:t>
            </a:r>
            <a:br>
              <a:rPr lang="en-US"/>
            </a:br>
            <a:r>
              <a:rPr lang="en-US"/>
              <a:t>xa giaù thaùnh.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55026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ñi treân maây </a:t>
            </a:r>
            <a:br>
              <a:rPr lang="en-US"/>
            </a:br>
            <a:r>
              <a:rPr lang="en-US"/>
              <a:t>u minh, caùnh </a:t>
            </a:r>
            <a:br>
              <a:rPr lang="en-US"/>
            </a:br>
            <a:r>
              <a:rPr lang="en-US"/>
              <a:t>baõo toá voâ hình.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 – THAØNH TAÂM TOÂN VUA THAÙNH</a:t>
            </a:r>
          </a:p>
        </p:txBody>
      </p:sp>
    </p:spTree>
    <p:extLst>
      <p:ext uri="{BB962C8B-B14F-4D97-AF65-F5344CB8AC3E}">
        <p14:creationId xmlns:p14="http://schemas.microsoft.com/office/powerpoint/2010/main" val="264032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339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24</cp:revision>
  <dcterms:created xsi:type="dcterms:W3CDTF">2011-09-10T09:43:55Z</dcterms:created>
  <dcterms:modified xsi:type="dcterms:W3CDTF">2013-11-18T05:09:45Z</dcterms:modified>
</cp:coreProperties>
</file>