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895600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CA CAÛM TAÏ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7</a:t>
            </a:r>
          </a:p>
        </p:txBody>
      </p:sp>
    </p:spTree>
    <p:extLst>
      <p:ext uri="{BB962C8B-B14F-4D97-AF65-F5344CB8AC3E}">
        <p14:creationId xmlns:p14="http://schemas.microsoft.com/office/powerpoint/2010/main" val="125545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Xin daâng Chaân </a:t>
            </a:r>
            <a:br>
              <a:rPr lang="en-US"/>
            </a:br>
            <a:r>
              <a:rPr lang="en-US"/>
              <a:t>Chuùa böõa nay, </a:t>
            </a:r>
            <a:br>
              <a:rPr lang="en-US"/>
            </a:br>
            <a:r>
              <a:rPr lang="en-US"/>
              <a:t>muoân tieáng caùm </a:t>
            </a:r>
            <a:br>
              <a:rPr lang="en-US"/>
            </a:br>
            <a:r>
              <a:rPr lang="en-US"/>
              <a:t>ôn ñöùc cao daøy.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</p:spTree>
    <p:extLst>
      <p:ext uri="{BB962C8B-B14F-4D97-AF65-F5344CB8AC3E}">
        <p14:creationId xmlns:p14="http://schemas.microsoft.com/office/powerpoint/2010/main" val="14493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Cha, Con, Linh, </a:t>
            </a:r>
            <a:br>
              <a:rPr lang="en-US"/>
            </a:br>
            <a:r>
              <a:rPr lang="en-US"/>
              <a:t>raát hieån oai, </a:t>
            </a:r>
            <a:br>
              <a:rPr lang="en-US"/>
            </a:br>
            <a:r>
              <a:rPr lang="en-US"/>
              <a:t>muoân thuôû quaûn </a:t>
            </a:r>
            <a:br>
              <a:rPr lang="en-US"/>
            </a:br>
            <a:r>
              <a:rPr lang="en-US"/>
              <a:t>cai ôû thieân ñaøi.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</p:spTree>
    <p:extLst>
      <p:ext uri="{BB962C8B-B14F-4D97-AF65-F5344CB8AC3E}">
        <p14:creationId xmlns:p14="http://schemas.microsoft.com/office/powerpoint/2010/main" val="112755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Treân thieân binh </a:t>
            </a:r>
            <a:br>
              <a:rPr lang="en-US"/>
            </a:br>
            <a:r>
              <a:rPr lang="en-US"/>
              <a:t>döôùi theá nhaân, thôø </a:t>
            </a:r>
            <a:br>
              <a:rPr lang="en-US"/>
            </a:br>
            <a:r>
              <a:rPr lang="en-US"/>
              <a:t>Thaàn vónh höõu, </a:t>
            </a:r>
            <a:br>
              <a:rPr lang="en-US"/>
            </a:br>
            <a:r>
              <a:rPr lang="en-US"/>
              <a:t>toaøn chaân.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</p:spTree>
    <p:extLst>
      <p:ext uri="{BB962C8B-B14F-4D97-AF65-F5344CB8AC3E}">
        <p14:creationId xmlns:p14="http://schemas.microsoft.com/office/powerpoint/2010/main" val="31391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tröôùc, hoâm nay, ngaøy mai, thuyû </a:t>
            </a:r>
            <a:br>
              <a:rPr lang="en-US"/>
            </a:br>
            <a:r>
              <a:rPr lang="en-US"/>
              <a:t>chung nhaát taâm </a:t>
            </a:r>
          </a:p>
          <a:p>
            <a:r>
              <a:rPr lang="en-US"/>
              <a:t>thôø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</p:spTree>
    <p:extLst>
      <p:ext uri="{BB962C8B-B14F-4D97-AF65-F5344CB8AC3E}">
        <p14:creationId xmlns:p14="http://schemas.microsoft.com/office/powerpoint/2010/main" val="81898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Ñaây taâm, tay, </a:t>
            </a:r>
            <a:br>
              <a:rPr lang="en-US"/>
            </a:br>
            <a:r>
              <a:rPr lang="en-US"/>
              <a:t>tieáng chuùng toâi, </a:t>
            </a:r>
            <a:br>
              <a:rPr lang="en-US"/>
            </a:br>
            <a:r>
              <a:rPr lang="en-US"/>
              <a:t>vui veû caùm ôn </a:t>
            </a:r>
            <a:br>
              <a:rPr lang="en-US"/>
            </a:br>
            <a:r>
              <a:rPr lang="en-US"/>
              <a:t>Chuùa treân trôøi. </a:t>
            </a:r>
          </a:p>
        </p:txBody>
      </p:sp>
    </p:spTree>
    <p:extLst>
      <p:ext uri="{BB962C8B-B14F-4D97-AF65-F5344CB8AC3E}">
        <p14:creationId xmlns:p14="http://schemas.microsoft.com/office/powerpoint/2010/main" val="2261239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22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coâng lao </a:t>
            </a:r>
            <a:br>
              <a:rPr lang="en-US"/>
            </a:br>
            <a:r>
              <a:rPr lang="en-US"/>
              <a:t>Chuùa hieån oai, </a:t>
            </a:r>
            <a:br>
              <a:rPr lang="en-US"/>
            </a:br>
            <a:r>
              <a:rPr lang="en-US"/>
              <a:t>xem theá giôùi vui </a:t>
            </a:r>
            <a:br>
              <a:rPr lang="en-US"/>
            </a:br>
            <a:r>
              <a:rPr lang="en-US"/>
              <a:t>veû trong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</p:spTree>
    <p:extLst>
      <p:ext uri="{BB962C8B-B14F-4D97-AF65-F5344CB8AC3E}">
        <p14:creationId xmlns:p14="http://schemas.microsoft.com/office/powerpoint/2010/main" val="20628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540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Nôi tay Cha </a:t>
            </a:r>
            <a:br>
              <a:rPr lang="en-US"/>
            </a:br>
            <a:r>
              <a:rPr lang="en-US"/>
              <a:t>thaùnh chuùng toâi, </a:t>
            </a:r>
            <a:br>
              <a:rPr lang="en-US"/>
            </a:br>
            <a:r>
              <a:rPr lang="en-US"/>
              <a:t>ñaõ ñöôïc phöôùc </a:t>
            </a:r>
            <a:br>
              <a:rPr lang="en-US"/>
            </a:br>
            <a:r>
              <a:rPr lang="en-US"/>
              <a:t>Chuùa voâ ñoái.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</p:spTree>
    <p:extLst>
      <p:ext uri="{BB962C8B-B14F-4D97-AF65-F5344CB8AC3E}">
        <p14:creationId xmlns:p14="http://schemas.microsoft.com/office/powerpoint/2010/main" val="23787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0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Theâm lôùn ôn </a:t>
            </a:r>
            <a:br>
              <a:rPr lang="en-US"/>
            </a:br>
            <a:r>
              <a:rPr lang="en-US"/>
              <a:t>thieâng caøng theâm, </a:t>
            </a:r>
            <a:br>
              <a:rPr lang="en-US"/>
            </a:br>
            <a:r>
              <a:rPr lang="en-US"/>
              <a:t>ñeán nay vaãn </a:t>
            </a:r>
            <a:br>
              <a:rPr lang="en-US"/>
            </a:br>
            <a:r>
              <a:rPr lang="en-US"/>
              <a:t>thöông eâm ñeàm.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</p:spTree>
    <p:extLst>
      <p:ext uri="{BB962C8B-B14F-4D97-AF65-F5344CB8AC3E}">
        <p14:creationId xmlns:p14="http://schemas.microsoft.com/office/powerpoint/2010/main" val="38296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Gieâ-hoâ-va </a:t>
            </a:r>
            <a:br>
              <a:rPr lang="en-US"/>
            </a:br>
            <a:r>
              <a:rPr lang="en-US"/>
              <a:t>baùc aùi thay, </a:t>
            </a:r>
            <a:br>
              <a:rPr lang="en-US"/>
            </a:br>
            <a:r>
              <a:rPr lang="en-US"/>
              <a:t>xin Chuùa ôû beân </a:t>
            </a:r>
            <a:br>
              <a:rPr lang="en-US"/>
            </a:br>
            <a:r>
              <a:rPr lang="en-US"/>
              <a:t>chuùng toâi raøy.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</p:spTree>
    <p:extLst>
      <p:ext uri="{BB962C8B-B14F-4D97-AF65-F5344CB8AC3E}">
        <p14:creationId xmlns:p14="http://schemas.microsoft.com/office/powerpoint/2010/main" val="8123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Cho taâm vui veû </a:t>
            </a:r>
            <a:br>
              <a:rPr lang="en-US"/>
            </a:br>
            <a:r>
              <a:rPr lang="en-US"/>
              <a:t>thaûnh thôi, naâng </a:t>
            </a:r>
            <a:br>
              <a:rPr lang="en-US"/>
            </a:br>
            <a:r>
              <a:rPr lang="en-US"/>
              <a:t>ñôõ chuùng toâi </a:t>
            </a:r>
            <a:br>
              <a:rPr lang="en-US"/>
            </a:br>
            <a:r>
              <a:rPr lang="en-US"/>
              <a:t>ñeán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</p:spTree>
    <p:extLst>
      <p:ext uri="{BB962C8B-B14F-4D97-AF65-F5344CB8AC3E}">
        <p14:creationId xmlns:p14="http://schemas.microsoft.com/office/powerpoint/2010/main" val="41309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thieân aân </a:t>
            </a:r>
            <a:br>
              <a:rPr lang="en-US"/>
            </a:br>
            <a:r>
              <a:rPr lang="en-US"/>
              <a:t>giöõ chuùng toâi, </a:t>
            </a:r>
            <a:br>
              <a:rPr lang="en-US"/>
            </a:br>
            <a:r>
              <a:rPr lang="en-US"/>
              <a:t>haèng ñöa böôùc </a:t>
            </a:r>
            <a:br>
              <a:rPr lang="en-US"/>
            </a:br>
            <a:r>
              <a:rPr lang="en-US"/>
              <a:t>luùc taêm toái.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</p:spTree>
    <p:extLst>
      <p:ext uri="{BB962C8B-B14F-4D97-AF65-F5344CB8AC3E}">
        <p14:creationId xmlns:p14="http://schemas.microsoft.com/office/powerpoint/2010/main" val="2976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giöõ luoân </a:t>
            </a:r>
            <a:br>
              <a:rPr lang="en-US"/>
            </a:br>
            <a:r>
              <a:rPr lang="en-US"/>
              <a:t>luoân raøy sau, </a:t>
            </a:r>
            <a:br>
              <a:rPr lang="en-US"/>
            </a:br>
            <a:r>
              <a:rPr lang="en-US"/>
              <a:t>khoûi côn khoå </a:t>
            </a:r>
            <a:br>
              <a:rPr lang="en-US"/>
            </a:br>
            <a:r>
              <a:rPr lang="en-US"/>
              <a:t>nguy, öu saàu.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 – CA CAÛM TAÏ</a:t>
            </a:r>
          </a:p>
        </p:txBody>
      </p:sp>
    </p:spTree>
    <p:extLst>
      <p:ext uri="{BB962C8B-B14F-4D97-AF65-F5344CB8AC3E}">
        <p14:creationId xmlns:p14="http://schemas.microsoft.com/office/powerpoint/2010/main" val="9048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147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2011-09-10T10:00:18Z</dcterms:created>
  <dcterms:modified xsi:type="dcterms:W3CDTF">2013-11-18T05:10:09Z</dcterms:modified>
</cp:coreProperties>
</file>