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5146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ÑEÏP THAY</a:t>
            </a:r>
            <a:br>
              <a:rPr lang="en-US"/>
            </a:br>
            <a:r>
              <a:rPr lang="en-US"/>
              <a:t>TRAÙN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</a:t>
            </a:r>
          </a:p>
        </p:txBody>
      </p:sp>
    </p:spTree>
    <p:extLst>
      <p:ext uri="{BB962C8B-B14F-4D97-AF65-F5344CB8AC3E}">
        <p14:creationId xmlns:p14="http://schemas.microsoft.com/office/powerpoint/2010/main" val="100123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435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Chòu heát khoå ñau </a:t>
            </a:r>
            <a:br>
              <a:rPr lang="en-US"/>
            </a:br>
            <a:r>
              <a:rPr lang="en-US"/>
              <a:t>öu phieàn.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25390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Ñôøi toâi bao nhieâu </a:t>
            </a:r>
            <a:br>
              <a:rPr lang="en-US"/>
            </a:br>
            <a:r>
              <a:rPr lang="en-US"/>
              <a:t>vui thuù sôû naêng, </a:t>
            </a:r>
            <a:br>
              <a:rPr lang="en-US"/>
            </a:br>
            <a:r>
              <a:rPr lang="en-US"/>
              <a:t>nguyeän daâng cho </a:t>
            </a:r>
            <a:br>
              <a:rPr lang="en-US"/>
            </a:br>
            <a:r>
              <a:rPr lang="en-US"/>
              <a:t>Chuùa veïn tuyeàn.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31831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ôn Jeâsus </a:t>
            </a:r>
            <a:br>
              <a:rPr lang="en-US"/>
            </a:br>
            <a:r>
              <a:rPr lang="en-US"/>
              <a:t>cho toâi ñaéc thaéng, </a:t>
            </a:r>
            <a:br>
              <a:rPr lang="en-US"/>
            </a:br>
            <a:r>
              <a:rPr lang="en-US"/>
              <a:t>töû thaàn töø ñaây </a:t>
            </a:r>
            <a:br>
              <a:rPr lang="en-US"/>
            </a:br>
            <a:r>
              <a:rPr lang="en-US"/>
              <a:t>voâ quyeàn.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42366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Moà maû ñoái toâi </a:t>
            </a:r>
            <a:br>
              <a:rPr lang="en-US"/>
            </a:br>
            <a:r>
              <a:rPr lang="en-US"/>
              <a:t>voâ quyeàn.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14495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Nhôø ôn khoan nhaân toâi laõnh phöôùc ñaây, thöïc nghieäm tình </a:t>
            </a:r>
            <a:br>
              <a:rPr lang="en-US"/>
            </a:br>
            <a:r>
              <a:rPr lang="en-US"/>
              <a:t>yeâu phi thöôøng.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2599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toâi nguyeän daâng cho Jeâsus ñaáy, </a:t>
            </a:r>
            <a:br>
              <a:rPr lang="en-US"/>
            </a:br>
            <a:r>
              <a:rPr lang="en-US"/>
              <a:t>ñeå ñeïp loøng Cha </a:t>
            </a:r>
            <a:br>
              <a:rPr lang="en-US"/>
            </a:br>
            <a:r>
              <a:rPr lang="en-US"/>
              <a:t>traêm ñöôøng.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3875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435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Ñeïp yù Chuùa Cha </a:t>
            </a:r>
            <a:br>
              <a:rPr lang="en-US"/>
            </a:br>
            <a:r>
              <a:rPr lang="en-US"/>
              <a:t>traêm ñöôøng.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15574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Ñeïp thay dung </a:t>
            </a:r>
            <a:br>
              <a:rPr lang="en-US"/>
            </a:br>
            <a:r>
              <a:rPr lang="en-US"/>
              <a:t>quang nôi traùn </a:t>
            </a:r>
            <a:br>
              <a:rPr lang="en-US"/>
            </a:br>
            <a:r>
              <a:rPr lang="en-US"/>
              <a:t>Chuùa toâi, vöøa oai </a:t>
            </a:r>
            <a:br>
              <a:rPr lang="en-US"/>
            </a:br>
            <a:r>
              <a:rPr lang="en-US"/>
              <a:t>nghi laãn dòu daøng. </a:t>
            </a:r>
          </a:p>
        </p:txBody>
      </p:sp>
    </p:spTree>
    <p:extLst>
      <p:ext uri="{BB962C8B-B14F-4D97-AF65-F5344CB8AC3E}">
        <p14:creationId xmlns:p14="http://schemas.microsoft.com/office/powerpoint/2010/main" val="21154895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Dieäu vinh thay </a:t>
            </a:r>
            <a:br>
              <a:rPr lang="en-US"/>
            </a:br>
            <a:r>
              <a:rPr lang="en-US"/>
              <a:t>tia kim maõo voâ ñoái, mæm cöôøi caëp moâi duyeân traøn.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8143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Cöôøi chuùm chím </a:t>
            </a:r>
            <a:br>
              <a:rPr lang="en-US"/>
            </a:br>
            <a:r>
              <a:rPr lang="en-US"/>
              <a:t>moâi duyeân traøn.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14693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Traàn gian xöa nay </a:t>
            </a:r>
            <a:br>
              <a:rPr lang="en-US"/>
            </a:br>
            <a:r>
              <a:rPr lang="en-US"/>
              <a:t>ai daùm saùnh ngang, tuyeät khoâng ai </a:t>
            </a:r>
            <a:br>
              <a:rPr lang="en-US"/>
            </a:br>
            <a:r>
              <a:rPr lang="en-US"/>
              <a:t>saùnh kòp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64527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thieân binh treân </a:t>
            </a:r>
            <a:br>
              <a:rPr lang="en-US"/>
            </a:br>
            <a:r>
              <a:rPr lang="en-US"/>
              <a:t>cao kia choùi saùng, </a:t>
            </a:r>
            <a:br>
              <a:rPr lang="en-US"/>
            </a:br>
            <a:r>
              <a:rPr lang="en-US"/>
              <a:t>saùnh cuøng Thaàn </a:t>
            </a:r>
            <a:br>
              <a:rPr lang="en-US"/>
            </a:br>
            <a:r>
              <a:rPr lang="en-US"/>
              <a:t>nhan khoân taøy.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8541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saùnh </a:t>
            </a:r>
            <a:br>
              <a:rPr lang="en-US"/>
            </a:br>
            <a:r>
              <a:rPr lang="en-US"/>
              <a:t>Thaùnh nhan </a:t>
            </a:r>
            <a:br>
              <a:rPr lang="en-US"/>
            </a:br>
            <a:r>
              <a:rPr lang="en-US"/>
              <a:t>khoân taøy.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35023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Vì thöông toâi ñang ñau khoå suy nhöôïc, Ngaøi quang laâm </a:t>
            </a:r>
            <a:br>
              <a:rPr lang="en-US"/>
            </a:br>
            <a:r>
              <a:rPr lang="en-US"/>
              <a:t>cöùu trôï lieàn.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9896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toâi Ngaøi mang </a:t>
            </a:r>
            <a:br>
              <a:rPr lang="en-US"/>
            </a:br>
            <a:r>
              <a:rPr lang="en-US"/>
              <a:t>caây goã nhô nhuoác, </a:t>
            </a:r>
            <a:br>
              <a:rPr lang="en-US"/>
            </a:br>
            <a:r>
              <a:rPr lang="en-US"/>
              <a:t>gaùnh moïi buoàn lo </a:t>
            </a:r>
            <a:br>
              <a:rPr lang="en-US"/>
            </a:br>
            <a:r>
              <a:rPr lang="en-US"/>
              <a:t>öu phieàn.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 – ÑEÏP THAY TRAÙN CHUÙA</a:t>
            </a:r>
          </a:p>
        </p:txBody>
      </p:sp>
    </p:spTree>
    <p:extLst>
      <p:ext uri="{BB962C8B-B14F-4D97-AF65-F5344CB8AC3E}">
        <p14:creationId xmlns:p14="http://schemas.microsoft.com/office/powerpoint/2010/main" val="2935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213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2011-09-10T11:14:51Z</dcterms:created>
  <dcterms:modified xsi:type="dcterms:W3CDTF">2013-11-18T05:11:55Z</dcterms:modified>
</cp:coreProperties>
</file>