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664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1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E17E9-7ACD-4AD4-8D41-070106C7D3E3}" type="datetimeFigureOut">
              <a:rPr lang="en-US" smtClean="0"/>
              <a:t>18/11/2013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50893-2BB8-4FE6-B0C1-FFB6618CD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732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E17E9-7ACD-4AD4-8D41-070106C7D3E3}" type="datetimeFigureOut">
              <a:rPr lang="en-US" smtClean="0"/>
              <a:t>18/11/2013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50893-2BB8-4FE6-B0C1-FFB6618CD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295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E17E9-7ACD-4AD4-8D41-070106C7D3E3}" type="datetimeFigureOut">
              <a:rPr lang="en-US" smtClean="0"/>
              <a:t>18/11/2013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50893-2BB8-4FE6-B0C1-FFB6618CD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612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E17E9-7ACD-4AD4-8D41-070106C7D3E3}" type="datetimeFigureOut">
              <a:rPr lang="en-US" smtClean="0"/>
              <a:t>18/11/2013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50893-2BB8-4FE6-B0C1-FFB6618CD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160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62200" y="2971800"/>
            <a:ext cx="6781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DANH JEÂSUS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5334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effectLst>
                  <a:glow rad="127000">
                    <a:schemeClr val="bg1"/>
                  </a:glow>
                </a:effectLst>
                <a:latin typeface="VNI-Garam" panose="020B7200000000000000" pitchFamily="34" charset="0"/>
              </a:defRPr>
            </a:lvl1pPr>
          </a:lstStyle>
          <a:p>
            <a:r>
              <a:rPr lang="en-US"/>
              <a:t>TOÂN VINH CHUÙA – THAÙNH CA 14</a:t>
            </a:r>
          </a:p>
        </p:txBody>
      </p:sp>
    </p:spTree>
    <p:extLst>
      <p:ext uri="{BB962C8B-B14F-4D97-AF65-F5344CB8AC3E}">
        <p14:creationId xmlns:p14="http://schemas.microsoft.com/office/powerpoint/2010/main" val="7500019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790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5. </a:t>
            </a:r>
            <a:r>
              <a:rPr lang="en-US"/>
              <a:t>Daàu saép taét hôi, </a:t>
            </a:r>
            <a:br>
              <a:rPr lang="en-US"/>
            </a:br>
            <a:r>
              <a:rPr lang="en-US"/>
              <a:t>vui rao Con Trôøi </a:t>
            </a:r>
            <a:br>
              <a:rPr lang="en-US"/>
            </a:br>
            <a:r>
              <a:rPr lang="en-US"/>
              <a:t>Chí coâng, toaøn aùi </a:t>
            </a:r>
            <a:br>
              <a:rPr lang="en-US"/>
            </a:br>
            <a:r>
              <a:rPr lang="en-US"/>
              <a:t>tuyeät vôøi.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14 – DANH JEÂSUS</a:t>
            </a:r>
          </a:p>
        </p:txBody>
      </p:sp>
    </p:spTree>
    <p:extLst>
      <p:ext uri="{BB962C8B-B14F-4D97-AF65-F5344CB8AC3E}">
        <p14:creationId xmlns:p14="http://schemas.microsoft.com/office/powerpoint/2010/main" val="1810756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790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Kìa, danh dieäu baáy </a:t>
            </a:r>
            <a:br>
              <a:rPr lang="en-US"/>
            </a:br>
            <a:r>
              <a:rPr lang="en-US"/>
              <a:t>ñöa toâi qua ñôøi,</a:t>
            </a:r>
          </a:p>
          <a:p>
            <a:r>
              <a:rPr lang="en-US"/>
              <a:t>hoàn thoûa vui </a:t>
            </a:r>
            <a:br>
              <a:rPr lang="en-US"/>
            </a:br>
            <a:r>
              <a:rPr lang="en-US"/>
              <a:t>haèng cöôøi töôi.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14 – DANH JEÂSUS</a:t>
            </a:r>
          </a:p>
        </p:txBody>
      </p:sp>
    </p:spTree>
    <p:extLst>
      <p:ext uri="{BB962C8B-B14F-4D97-AF65-F5344CB8AC3E}">
        <p14:creationId xmlns:p14="http://schemas.microsoft.com/office/powerpoint/2010/main" val="2773133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14 – DANH JEÂSUS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790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1. </a:t>
            </a:r>
            <a:r>
              <a:rPr lang="en-US"/>
              <a:t>Khi caùc giaùo höõu </a:t>
            </a:r>
            <a:br>
              <a:rPr lang="en-US"/>
            </a:br>
            <a:r>
              <a:rPr lang="en-US"/>
              <a:t>nghe danh Jeâsus,</a:t>
            </a:r>
          </a:p>
          <a:p>
            <a:r>
              <a:rPr lang="en-US"/>
              <a:t>xieát bao ñeïp ñeõ </a:t>
            </a:r>
            <a:br>
              <a:rPr lang="en-US"/>
            </a:br>
            <a:r>
              <a:rPr lang="en-US"/>
              <a:t>eâm ñeàm! </a:t>
            </a:r>
          </a:p>
        </p:txBody>
      </p:sp>
    </p:spTree>
    <p:extLst>
      <p:ext uri="{BB962C8B-B14F-4D97-AF65-F5344CB8AC3E}">
        <p14:creationId xmlns:p14="http://schemas.microsoft.com/office/powerpoint/2010/main" val="249889795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790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Buoàn lo vuït bieán </a:t>
            </a:r>
            <a:br>
              <a:rPr lang="en-US"/>
            </a:br>
            <a:r>
              <a:rPr lang="en-US"/>
              <a:t>ñau thöông tieâu tröø,</a:t>
            </a:r>
          </a:p>
          <a:p>
            <a:r>
              <a:rPr lang="en-US"/>
              <a:t>laøn soùng kinh sôï </a:t>
            </a:r>
            <a:br>
              <a:rPr lang="en-US"/>
            </a:br>
            <a:r>
              <a:rPr lang="en-US"/>
              <a:t>ñeàu eâm.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14 – DANH JEÂSUS</a:t>
            </a:r>
          </a:p>
        </p:txBody>
      </p:sp>
    </p:spTree>
    <p:extLst>
      <p:ext uri="{BB962C8B-B14F-4D97-AF65-F5344CB8AC3E}">
        <p14:creationId xmlns:p14="http://schemas.microsoft.com/office/powerpoint/2010/main" val="2552097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2. </a:t>
            </a:r>
            <a:r>
              <a:rPr lang="en-US"/>
              <a:t>Danh caáp cöùu </a:t>
            </a:r>
            <a:br>
              <a:rPr lang="en-US"/>
            </a:br>
            <a:r>
              <a:rPr lang="en-US"/>
              <a:t>keû thöông taâm lao </a:t>
            </a:r>
            <a:br>
              <a:rPr lang="en-US"/>
            </a:br>
            <a:r>
              <a:rPr lang="en-US"/>
              <a:t>thaàn, roái ren thaønh </a:t>
            </a:r>
            <a:br>
              <a:rPr lang="en-US"/>
            </a:br>
            <a:r>
              <a:rPr lang="en-US"/>
              <a:t>tónh an lieàn.  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14 – DANH JEÂSUS</a:t>
            </a:r>
          </a:p>
        </p:txBody>
      </p:sp>
    </p:spTree>
    <p:extLst>
      <p:ext uri="{BB962C8B-B14F-4D97-AF65-F5344CB8AC3E}">
        <p14:creationId xmlns:p14="http://schemas.microsoft.com/office/powerpoint/2010/main" val="4107140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790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Laø ma-na caáp </a:t>
            </a:r>
            <a:br>
              <a:rPr lang="en-US"/>
            </a:br>
            <a:r>
              <a:rPr lang="en-US"/>
              <a:t>cho ai cô baàn,</a:t>
            </a:r>
          </a:p>
          <a:p>
            <a:r>
              <a:rPr lang="en-US"/>
              <a:t> haèng giuùp ai </a:t>
            </a:r>
            <a:br>
              <a:rPr lang="en-US"/>
            </a:br>
            <a:r>
              <a:rPr lang="en-US"/>
              <a:t>meät ñöôïc yeân.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14 – DANH JEÂSUS</a:t>
            </a:r>
          </a:p>
        </p:txBody>
      </p:sp>
    </p:spTree>
    <p:extLst>
      <p:ext uri="{BB962C8B-B14F-4D97-AF65-F5344CB8AC3E}">
        <p14:creationId xmlns:p14="http://schemas.microsoft.com/office/powerpoint/2010/main" val="3727362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790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3. </a:t>
            </a:r>
            <a:r>
              <a:rPr lang="en-US"/>
              <a:t>Danh chí aùi, </a:t>
            </a:r>
            <a:br>
              <a:rPr lang="en-US"/>
            </a:br>
            <a:r>
              <a:rPr lang="en-US"/>
              <a:t>aáy khieân che thaân mình, choã nöông </a:t>
            </a:r>
            <a:br>
              <a:rPr lang="en-US"/>
            </a:br>
            <a:r>
              <a:rPr lang="en-US"/>
              <a:t>caäy, ñaù xaây neàn.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14 – DANH JEÂSUS</a:t>
            </a:r>
          </a:p>
        </p:txBody>
      </p:sp>
    </p:spTree>
    <p:extLst>
      <p:ext uri="{BB962C8B-B14F-4D97-AF65-F5344CB8AC3E}">
        <p14:creationId xmlns:p14="http://schemas.microsoft.com/office/powerpoint/2010/main" val="1170662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790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Laø kho vaøng chöùa </a:t>
            </a:r>
            <a:br>
              <a:rPr lang="en-US"/>
            </a:br>
            <a:r>
              <a:rPr lang="en-US"/>
              <a:t>bao nhieâu ôn laønh,</a:t>
            </a:r>
          </a:p>
          <a:p>
            <a:r>
              <a:rPr lang="en-US"/>
              <a:t>ñaày daãy phöôùc </a:t>
            </a:r>
            <a:br>
              <a:rPr lang="en-US"/>
            </a:br>
            <a:r>
              <a:rPr lang="en-US"/>
              <a:t>thaät töø treân.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14 – DANH JEÂSUS</a:t>
            </a:r>
          </a:p>
        </p:txBody>
      </p:sp>
    </p:spTree>
    <p:extLst>
      <p:ext uri="{BB962C8B-B14F-4D97-AF65-F5344CB8AC3E}">
        <p14:creationId xmlns:p14="http://schemas.microsoft.com/office/powerpoint/2010/main" val="359863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790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4. </a:t>
            </a:r>
            <a:r>
              <a:rPr lang="en-US"/>
              <a:t>Jeâsus hôõi, Chuùa toâi, Vua, baïn hieàn, </a:t>
            </a:r>
            <a:br>
              <a:rPr lang="en-US"/>
            </a:br>
            <a:r>
              <a:rPr lang="en-US"/>
              <a:t>chính Cha laø </a:t>
            </a:r>
            <a:br>
              <a:rPr lang="en-US"/>
            </a:br>
            <a:r>
              <a:rPr lang="en-US"/>
              <a:t>Ñaáng chaên chieân.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14 – DANH JEÂSUS</a:t>
            </a:r>
          </a:p>
        </p:txBody>
      </p:sp>
    </p:spTree>
    <p:extLst>
      <p:ext uri="{BB962C8B-B14F-4D97-AF65-F5344CB8AC3E}">
        <p14:creationId xmlns:p14="http://schemas.microsoft.com/office/powerpoint/2010/main" val="2762336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790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Ñöôøng ñi, Söï soáng, </a:t>
            </a:r>
            <a:br>
              <a:rPr lang="en-US"/>
            </a:br>
            <a:r>
              <a:rPr lang="en-US"/>
              <a:t>Tieân tri, Cuoái cuøng,</a:t>
            </a:r>
          </a:p>
          <a:p>
            <a:r>
              <a:rPr lang="en-US"/>
              <a:t> nhaän laáy bao lôøi </a:t>
            </a:r>
            <a:br>
              <a:rPr lang="en-US"/>
            </a:br>
            <a:r>
              <a:rPr lang="en-US"/>
              <a:t>ngôïi khen.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14 – DANH JEÂSUS</a:t>
            </a:r>
          </a:p>
        </p:txBody>
      </p:sp>
    </p:spTree>
    <p:extLst>
      <p:ext uri="{BB962C8B-B14F-4D97-AF65-F5344CB8AC3E}">
        <p14:creationId xmlns:p14="http://schemas.microsoft.com/office/powerpoint/2010/main" val="1986466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</TotalTime>
  <Words>128</Words>
  <Application>Microsoft Office PowerPoint</Application>
  <PresentationFormat>On-screen Show (4:3)</PresentationFormat>
  <Paragraphs>28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VNI-Aptima</vt:lpstr>
      <vt:lpstr>VNI-Garam</vt:lpstr>
      <vt:lpstr>1_Custom Design</vt:lpstr>
      <vt:lpstr>2_Custom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15</cp:revision>
  <dcterms:created xsi:type="dcterms:W3CDTF">2011-09-10T12:16:03Z</dcterms:created>
  <dcterms:modified xsi:type="dcterms:W3CDTF">2013-11-18T05:12:33Z</dcterms:modified>
</cp:coreProperties>
</file>