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2512" y="1778462"/>
            <a:ext cx="6412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NGAØY NGAØY </a:t>
            </a:r>
            <a:br>
              <a:rPr lang="en-US" sz="7200"/>
            </a:br>
            <a:r>
              <a:rPr lang="en-US" sz="7200"/>
              <a:t>NGÔÏI DANH CHUÙA </a:t>
            </a:r>
            <a:br>
              <a:rPr lang="en-US" sz="7200"/>
            </a:br>
            <a:r>
              <a:rPr lang="en-US" sz="7200"/>
              <a:t>HIEÅN VINH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</a:t>
            </a:r>
          </a:p>
        </p:txBody>
      </p:sp>
    </p:spTree>
    <p:extLst>
      <p:ext uri="{BB962C8B-B14F-4D97-AF65-F5344CB8AC3E}">
        <p14:creationId xmlns:p14="http://schemas.microsoft.com/office/powerpoint/2010/main" val="318964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Thaàn hueä ban </a:t>
            </a:r>
            <a:br>
              <a:rPr lang="en-US"/>
            </a:br>
            <a:r>
              <a:rPr lang="en-US"/>
              <a:t>cho bôûi Thaùnh Linh Ngaøi, söùc theâm loøng ñöôïc haân hoan.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daï khaêng </a:t>
            </a:r>
            <a:br>
              <a:rPr lang="en-US"/>
            </a:br>
            <a:r>
              <a:rPr lang="en-US"/>
              <a:t>khaêng cöù böôùc theo hoaøi, Chuùa ñöa vaøo choán vónh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Ngaøy ngaøy ngôïi </a:t>
            </a:r>
            <a:br>
              <a:rPr lang="en-US"/>
            </a:br>
            <a:r>
              <a:rPr lang="en-US"/>
              <a:t>danh Chuùa hieån </a:t>
            </a:r>
            <a:br>
              <a:rPr lang="en-US"/>
            </a:br>
            <a:r>
              <a:rPr lang="en-US"/>
              <a:t>vinh hoaøi, baùo caùo </a:t>
            </a:r>
            <a:br>
              <a:rPr lang="en-US"/>
            </a:br>
            <a:r>
              <a:rPr lang="en-US"/>
              <a:t>Tin Laønh muoân thu.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97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loøng yeâu thöông </a:t>
            </a:r>
            <a:br>
              <a:rPr lang="en-US"/>
            </a:br>
            <a:r>
              <a:rPr lang="en-US"/>
              <a:t>beå thaúm soâng daøi, </a:t>
            </a:r>
            <a:br>
              <a:rPr lang="en-US"/>
            </a:br>
            <a:r>
              <a:rPr lang="en-US"/>
              <a:t>khieán moïi ngöôøi </a:t>
            </a:r>
            <a:br>
              <a:rPr lang="en-US"/>
            </a:br>
            <a:r>
              <a:rPr lang="en-US"/>
              <a:t>bieát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Nhôø caäy ôn Christ </a:t>
            </a:r>
            <a:br>
              <a:rPr lang="en-US"/>
            </a:br>
            <a:r>
              <a:rPr lang="en-US"/>
              <a:t>cöùu roãi chu toaøn, </a:t>
            </a:r>
            <a:br>
              <a:rPr lang="en-US"/>
            </a:br>
            <a:r>
              <a:rPr lang="en-US"/>
              <a:t>nhöùt sanh nguyeän </a:t>
            </a:r>
            <a:br>
              <a:rPr lang="en-US"/>
            </a:br>
            <a:r>
              <a:rPr lang="en-US"/>
              <a:t>laøm toâi trung.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Daën loøng luoân luoân quyeát tín traêm ñaøng, chaéc chaén ñöôïc </a:t>
            </a:r>
            <a:br>
              <a:rPr lang="en-US"/>
            </a:br>
            <a:r>
              <a:rPr lang="en-US"/>
              <a:t>ñeán thieân cung.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Moãi phuùt quyeát </a:t>
            </a:r>
            <a:br>
              <a:rPr lang="en-US"/>
            </a:br>
            <a:r>
              <a:rPr lang="en-US"/>
              <a:t>tuïng myõ Jeâsus,</a:t>
            </a:r>
            <a:br>
              <a:rPr lang="en-US"/>
            </a:br>
            <a:r>
              <a:rPr lang="en-US"/>
              <a:t>moãi phuùt quyeát </a:t>
            </a:r>
            <a:br>
              <a:rPr lang="en-US"/>
            </a:br>
            <a:r>
              <a:rPr lang="en-US"/>
              <a:t>tuïng myõ 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ngaøy ñeâm </a:t>
            </a:r>
            <a:br>
              <a:rPr lang="en-US"/>
            </a:br>
            <a:r>
              <a:rPr lang="en-US"/>
              <a:t>ñeâm taùn myõ Jeâsus, </a:t>
            </a:r>
            <a:br>
              <a:rPr lang="en-US"/>
            </a:br>
            <a:r>
              <a:rPr lang="en-US"/>
              <a:t>maõi ca xöôùng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3750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TC 15 – Ngaøy Ngaøy Ngôïi Danh Chuùa Hieån Vinh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HP-Amazone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2013-09-30T14:36:13Z</dcterms:created>
  <dcterms:modified xsi:type="dcterms:W3CDTF">2013-11-18T05:12:52Z</dcterms:modified>
</cp:coreProperties>
</file>