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905000"/>
            <a:ext cx="647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br>
              <a:rPr lang="en-US" smtClean="0"/>
            </a:br>
            <a:r>
              <a:rPr lang="en-US" smtClean="0"/>
              <a:t>LINH </a:t>
            </a:r>
            <a:r>
              <a:rPr lang="en-US"/>
              <a:t>NAÊNG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17</a:t>
            </a:r>
          </a:p>
        </p:txBody>
      </p:sp>
    </p:spTree>
    <p:extLst>
      <p:ext uri="{BB962C8B-B14F-4D97-AF65-F5344CB8AC3E}">
        <p14:creationId xmlns:p14="http://schemas.microsoft.com/office/powerpoint/2010/main" val="193431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Laïy Jeâsus Christ, </a:t>
            </a:r>
            <a:br>
              <a:rPr lang="en-US"/>
            </a:br>
            <a:r>
              <a:rPr lang="en-US"/>
              <a:t>xin ñeán Chuùa oâi!  </a:t>
            </a:r>
            <a:br>
              <a:rPr lang="en-US"/>
            </a:br>
            <a:r>
              <a:rPr lang="en-US"/>
              <a:t>Vaø ban taâm môùi </a:t>
            </a:r>
            <a:br>
              <a:rPr lang="en-US"/>
            </a:br>
            <a:r>
              <a:rPr lang="en-US"/>
              <a:t>trong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14558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40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khaéc taân danh </a:t>
            </a:r>
            <a:br>
              <a:rPr lang="en-US"/>
            </a:br>
            <a:r>
              <a:rPr lang="en-US"/>
              <a:t>treân taâm hoàn naøy, </a:t>
            </a:r>
            <a:br>
              <a:rPr lang="en-US"/>
            </a:br>
            <a:r>
              <a:rPr lang="en-US"/>
              <a:t>danh hieäu Yeâu </a:t>
            </a:r>
            <a:br>
              <a:rPr lang="en-US"/>
            </a:br>
            <a:r>
              <a:rPr lang="en-US"/>
              <a:t>Thöông quyù thay.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7119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Nguyeàn taâm toâi </a:t>
            </a:r>
            <a:br>
              <a:rPr lang="en-US"/>
            </a:br>
            <a:r>
              <a:rPr lang="en-US"/>
              <a:t>toân vinh Chuùa linh naêng, Ngaøi buoâng </a:t>
            </a:r>
            <a:br>
              <a:rPr lang="en-US"/>
            </a:br>
            <a:r>
              <a:rPr lang="en-US"/>
              <a:t>tha khoûi aùc caên.</a:t>
            </a:r>
          </a:p>
        </p:txBody>
      </p:sp>
    </p:spTree>
    <p:extLst>
      <p:ext uri="{BB962C8B-B14F-4D97-AF65-F5344CB8AC3E}">
        <p14:creationId xmlns:p14="http://schemas.microsoft.com/office/powerpoint/2010/main" val="29583479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caûm xuùc </a:t>
            </a:r>
            <a:br>
              <a:rPr lang="en-US"/>
            </a:br>
            <a:r>
              <a:rPr lang="en-US"/>
              <a:t>huyeát Chieân Con </a:t>
            </a:r>
            <a:br>
              <a:rPr lang="en-US"/>
            </a:br>
            <a:r>
              <a:rPr lang="en-US"/>
              <a:t>troïn ñôøi, tuoân traøn </a:t>
            </a:r>
            <a:br>
              <a:rPr lang="en-US"/>
            </a:br>
            <a:r>
              <a:rPr lang="en-US"/>
              <a:t>ra aân cöùu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5903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Nguyeàn taâm toâi </a:t>
            </a:r>
            <a:br>
              <a:rPr lang="en-US"/>
            </a:br>
            <a:r>
              <a:rPr lang="en-US"/>
              <a:t>khieâm ty maõi quy </a:t>
            </a:r>
            <a:br>
              <a:rPr lang="en-US"/>
            </a:br>
            <a:r>
              <a:rPr lang="en-US"/>
              <a:t>phuïc, laøm ngai cho Ñaáng Cöùu chuộc.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17912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ñaáy duy nghe </a:t>
            </a:r>
            <a:br>
              <a:rPr lang="en-US"/>
            </a:br>
            <a:r>
              <a:rPr lang="en-US"/>
              <a:t>thanh aâm Ngaøi hoaøi, duy Ngaøi luoân </a:t>
            </a:r>
            <a:br>
              <a:rPr lang="en-US"/>
            </a:br>
            <a:r>
              <a:rPr lang="en-US"/>
              <a:t>luoân quaûn cai.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28888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Nguyeàn taâm toâi </a:t>
            </a:r>
            <a:br>
              <a:rPr lang="en-US"/>
            </a:br>
            <a:r>
              <a:rPr lang="en-US"/>
              <a:t>khieâm ty thoáng hoái </a:t>
            </a:r>
            <a:br>
              <a:rPr lang="en-US"/>
            </a:br>
            <a:r>
              <a:rPr lang="en-US"/>
              <a:t>nay, saïch trong, tin kính, thaúng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39666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Daãu soáng cheát </a:t>
            </a:r>
            <a:br>
              <a:rPr lang="en-US"/>
            </a:br>
            <a:r>
              <a:rPr lang="en-US"/>
              <a:t>chaúng sao ngaên </a:t>
            </a:r>
            <a:br>
              <a:rPr lang="en-US"/>
            </a:br>
            <a:r>
              <a:rPr lang="en-US"/>
              <a:t>Jeâsus voâ loøng toâi </a:t>
            </a:r>
            <a:br>
              <a:rPr lang="en-US"/>
            </a:br>
            <a:r>
              <a:rPr lang="en-US"/>
              <a:t>nhö gioù thu.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4496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Nguyeàn taâm toâi </a:t>
            </a:r>
            <a:br>
              <a:rPr lang="en-US"/>
            </a:br>
            <a:r>
              <a:rPr lang="en-US"/>
              <a:t>suy tö môùi meû </a:t>
            </a:r>
            <a:br>
              <a:rPr lang="en-US"/>
            </a:br>
            <a:r>
              <a:rPr lang="en-US"/>
              <a:t>luoân, tình yeâu do </a:t>
            </a:r>
            <a:br>
              <a:rPr lang="en-US"/>
            </a:br>
            <a:r>
              <a:rPr lang="en-US"/>
              <a:t>Chuùa daãy luoân.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2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Thaùnh khieát, coâng minh, tinh anh, </a:t>
            </a:r>
            <a:br>
              <a:rPr lang="en-US"/>
            </a:br>
            <a:r>
              <a:rPr lang="en-US"/>
              <a:t>thieän hieàn, in hình </a:t>
            </a:r>
            <a:br>
              <a:rPr lang="en-US"/>
            </a:br>
            <a:r>
              <a:rPr lang="en-US"/>
              <a:t>Jeâsus hieån nhieân.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17 – TOÂN VINH CHUÙA LINH NAÊNG</a:t>
            </a:r>
          </a:p>
        </p:txBody>
      </p:sp>
    </p:spTree>
    <p:extLst>
      <p:ext uri="{BB962C8B-B14F-4D97-AF65-F5344CB8AC3E}">
        <p14:creationId xmlns:p14="http://schemas.microsoft.com/office/powerpoint/2010/main" val="14275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138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2011-09-10T12:52:37Z</dcterms:created>
  <dcterms:modified xsi:type="dcterms:W3CDTF">2013-11-18T05:13:30Z</dcterms:modified>
</cp:coreProperties>
</file>