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424" y="2314912"/>
            <a:ext cx="6132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 </a:t>
            </a:r>
            <a:br>
              <a:rPr lang="en-US"/>
            </a:br>
            <a:r>
              <a:rPr lang="en-US"/>
              <a:t>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383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19</a:t>
            </a:r>
          </a:p>
        </p:txBody>
      </p:sp>
    </p:spTree>
    <p:extLst>
      <p:ext uri="{BB962C8B-B14F-4D97-AF65-F5344CB8AC3E}">
        <p14:creationId xmlns:p14="http://schemas.microsoft.com/office/powerpoint/2010/main" val="3003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Ca khen thaùnh </a:t>
            </a:r>
            <a:br>
              <a:rPr lang="en-US"/>
            </a:br>
            <a:r>
              <a:rPr lang="en-US"/>
              <a:t>danh Jeâsus quyù hoùa! </a:t>
            </a:r>
            <a:br>
              <a:rPr lang="en-US"/>
            </a:br>
            <a:r>
              <a:rPr lang="en-US"/>
              <a:t>Vui möøng baáy Chuùa </a:t>
            </a:r>
            <a:br>
              <a:rPr lang="en-US"/>
            </a:br>
            <a:r>
              <a:rPr lang="en-US"/>
              <a:t>tieáp nhaän toâi!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8473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vi </a:t>
            </a:r>
            <a:r>
              <a:rPr lang="en-US" smtClean="0"/>
              <a:t>phaïm </a:t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ñaõ xoaù, </a:t>
            </a:r>
            <a:r>
              <a:rPr lang="en-US" smtClean="0"/>
              <a:t>röûa </a:t>
            </a:r>
            <a:br>
              <a:rPr lang="en-US" smtClean="0"/>
            </a:br>
            <a:r>
              <a:rPr lang="en-US" smtClean="0"/>
              <a:t>taâm </a:t>
            </a:r>
            <a:r>
              <a:rPr lang="en-US"/>
              <a:t>hoàn gioáng </a:t>
            </a:r>
            <a:br>
              <a:rPr lang="en-US"/>
            </a:br>
            <a:r>
              <a:rPr lang="en-US"/>
              <a:t>tuyeát saïch ngôøi.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6086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Toân vinh Chuùa toâi! Toân vinh Chuùa toâi! </a:t>
            </a:r>
            <a:br>
              <a:rPr lang="en-US"/>
            </a:br>
            <a:r>
              <a:rPr lang="en-US"/>
              <a:t>Bôûi toâi chính Chieân </a:t>
            </a:r>
            <a:br>
              <a:rPr lang="en-US"/>
            </a:br>
            <a:r>
              <a:rPr lang="en-US"/>
              <a:t>Con chòu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32096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daân khaù toân </a:t>
            </a:r>
            <a:br>
              <a:rPr lang="en-US"/>
            </a:br>
            <a:r>
              <a:rPr lang="en-US"/>
              <a:t>vinh moät Cöùu Chuùa, </a:t>
            </a:r>
            <a:br>
              <a:rPr lang="en-US"/>
            </a:br>
            <a:r>
              <a:rPr lang="en-US"/>
              <a:t>do huyeát Jeâsus goäi </a:t>
            </a:r>
            <a:br>
              <a:rPr lang="en-US"/>
            </a:br>
            <a:r>
              <a:rPr lang="en-US"/>
              <a:t>traéng trong toäi tình.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39938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Vinh thay, thaùnh </a:t>
            </a:r>
            <a:br>
              <a:rPr lang="en-US"/>
            </a:br>
            <a:r>
              <a:rPr lang="en-US"/>
              <a:t>thay, Thieân Phuï ñaùng kính! Vinh dieäu baáy Jeâsus Ñaïi Nhaân!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17954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Vinh quang voâ cuøng Thaàn Linh chí thaùnh! Caû ba hieäp nhaát </a:t>
            </a:r>
            <a:br>
              <a:rPr lang="en-US"/>
            </a:br>
            <a:r>
              <a:rPr lang="en-US"/>
              <a:t>danh Chaân Thaàn.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609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Toân vinh Chuùa toâi! Toân vinh Chuùa toâi! </a:t>
            </a:r>
            <a:br>
              <a:rPr lang="en-US"/>
            </a:br>
            <a:r>
              <a:rPr lang="en-US"/>
              <a:t>Bôûi toâi chính Chieân </a:t>
            </a:r>
            <a:br>
              <a:rPr lang="en-US"/>
            </a:br>
            <a:r>
              <a:rPr lang="en-US"/>
              <a:t>Con chòu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42541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daân khaù toân </a:t>
            </a:r>
            <a:br>
              <a:rPr lang="en-US"/>
            </a:br>
            <a:r>
              <a:rPr lang="en-US"/>
              <a:t>vinh moät Cöùu Chuùa, </a:t>
            </a:r>
            <a:br>
              <a:rPr lang="en-US"/>
            </a:br>
            <a:r>
              <a:rPr lang="en-US"/>
              <a:t>do huyeát Jeâsus goäi </a:t>
            </a:r>
            <a:br>
              <a:rPr lang="en-US"/>
            </a:br>
            <a:r>
              <a:rPr lang="en-US"/>
              <a:t>traéng trong toäi tình.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13121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Khi toâi ngaém xem </a:t>
            </a:r>
            <a:br>
              <a:rPr lang="en-US"/>
            </a:br>
            <a:r>
              <a:rPr lang="en-US"/>
              <a:t>nôi doøng huyeát baùu,</a:t>
            </a:r>
            <a:br>
              <a:rPr lang="en-US"/>
            </a:br>
            <a:r>
              <a:rPr lang="en-US"/>
              <a:t>xöa roäng môû taåy </a:t>
            </a:r>
            <a:br>
              <a:rPr lang="en-US"/>
            </a:br>
            <a:r>
              <a:rPr lang="en-US"/>
              <a:t>thanh toäi dô.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7559802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xin vaâng lôøi </a:t>
            </a:r>
            <a:br>
              <a:rPr lang="en-US"/>
            </a:br>
            <a:r>
              <a:rPr lang="en-US"/>
              <a:t>Thaàn Linh chæ giaùo: </a:t>
            </a:r>
            <a:r>
              <a:rPr lang="en-US" smtClean="0"/>
              <a:t>“Muoán </a:t>
            </a:r>
            <a:r>
              <a:rPr lang="en-US"/>
              <a:t>chaêng loøng </a:t>
            </a:r>
            <a:br>
              <a:rPr lang="en-US"/>
            </a:br>
            <a:r>
              <a:rPr lang="en-US"/>
              <a:t>traéng trong hieän giôø</a:t>
            </a:r>
            <a:r>
              <a:rPr lang="en-US" smtClean="0"/>
              <a:t>?”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37840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Toân vinh Chuùa toâi! Toân vinh Chuùa toâi! </a:t>
            </a:r>
            <a:br>
              <a:rPr lang="en-US"/>
            </a:br>
            <a:r>
              <a:rPr lang="en-US"/>
              <a:t>Bôûi toâi chính Chieân </a:t>
            </a:r>
            <a:br>
              <a:rPr lang="en-US"/>
            </a:br>
            <a:r>
              <a:rPr lang="en-US"/>
              <a:t>Con chòu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6878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daân khaù toân </a:t>
            </a:r>
            <a:br>
              <a:rPr lang="en-US"/>
            </a:br>
            <a:r>
              <a:rPr lang="en-US"/>
              <a:t>vinh moät Cöùu Chuùa, </a:t>
            </a:r>
            <a:br>
              <a:rPr lang="en-US"/>
            </a:br>
            <a:r>
              <a:rPr lang="en-US"/>
              <a:t>do huyeát Jeâsus goäi </a:t>
            </a:r>
            <a:br>
              <a:rPr lang="en-US"/>
            </a:br>
            <a:r>
              <a:rPr lang="en-US"/>
              <a:t>traéng trong toäi tình.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13140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Tuy trong loái ñi </a:t>
            </a:r>
            <a:br>
              <a:rPr lang="en-US"/>
            </a:br>
            <a:r>
              <a:rPr lang="en-US"/>
              <a:t>eo heïp cöù böôùc, </a:t>
            </a:r>
            <a:br>
              <a:rPr lang="en-US"/>
            </a:br>
            <a:r>
              <a:rPr lang="en-US"/>
              <a:t>muoân ñieàu lyù taùnh </a:t>
            </a:r>
            <a:br>
              <a:rPr lang="en-US"/>
            </a:br>
            <a:r>
              <a:rPr lang="en-US"/>
              <a:t>Chuùa ñaäp tan.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835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phöông chaâm, </a:t>
            </a:r>
            <a:br>
              <a:rPr lang="en-US"/>
            </a:br>
            <a:r>
              <a:rPr lang="en-US"/>
              <a:t>kyø voïng luoân sôû öôùc, döôùi chaân naøy keå </a:t>
            </a:r>
            <a:br>
              <a:rPr lang="en-US"/>
            </a:br>
            <a:r>
              <a:rPr lang="en-US"/>
              <a:t>nhö tro taøn.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39069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Toân vinh Chuùa toâi! Toân vinh Chuùa toâi! </a:t>
            </a:r>
            <a:br>
              <a:rPr lang="en-US"/>
            </a:br>
            <a:r>
              <a:rPr lang="en-US"/>
              <a:t>Bôûi toâi chính Chieân </a:t>
            </a:r>
            <a:br>
              <a:rPr lang="en-US"/>
            </a:br>
            <a:r>
              <a:rPr lang="en-US"/>
              <a:t>Con chòu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3185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daân khaù toân </a:t>
            </a:r>
            <a:br>
              <a:rPr lang="en-US"/>
            </a:br>
            <a:r>
              <a:rPr lang="en-US"/>
              <a:t>vinh moät Cöùu Chuùa, </a:t>
            </a:r>
            <a:br>
              <a:rPr lang="en-US"/>
            </a:br>
            <a:r>
              <a:rPr lang="en-US"/>
              <a:t>do huyeát Jeâsus goäi </a:t>
            </a:r>
            <a:br>
              <a:rPr lang="en-US"/>
            </a:br>
            <a:r>
              <a:rPr lang="en-US"/>
              <a:t>traéng trong toäi tình.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 – TOÂN VINH CHUÙA TOÂI</a:t>
            </a:r>
          </a:p>
        </p:txBody>
      </p:sp>
    </p:spTree>
    <p:extLst>
      <p:ext uri="{BB962C8B-B14F-4D97-AF65-F5344CB8AC3E}">
        <p14:creationId xmlns:p14="http://schemas.microsoft.com/office/powerpoint/2010/main" val="2860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2013-09-30T15:13:17Z</dcterms:created>
  <dcterms:modified xsi:type="dcterms:W3CDTF">2013-11-18T05:14:17Z</dcterms:modified>
</cp:coreProperties>
</file>