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7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8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5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12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43200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TOÂN VINH</a:t>
            </a:r>
            <a:br>
              <a:rPr lang="en-US"/>
            </a:br>
            <a:r>
              <a:rPr lang="en-US"/>
              <a:t>CHAÂN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23</a:t>
            </a:r>
          </a:p>
        </p:txBody>
      </p:sp>
    </p:spTree>
    <p:extLst>
      <p:ext uri="{BB962C8B-B14F-4D97-AF65-F5344CB8AC3E}">
        <p14:creationId xmlns:p14="http://schemas.microsoft.com/office/powerpoint/2010/main" val="1530300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23 – TOÂN VINH CHAÂN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Toân vinh Chaân Thaàn nguoàn ôn voâ ñoái, </a:t>
            </a:r>
            <a:br>
              <a:rPr lang="en-US"/>
            </a:br>
            <a:r>
              <a:rPr lang="en-US"/>
              <a:t>döôùi ñaát chuùng con cuøng haùt khaép nôi.</a:t>
            </a:r>
          </a:p>
        </p:txBody>
      </p:sp>
    </p:spTree>
    <p:extLst>
      <p:ext uri="{BB962C8B-B14F-4D97-AF65-F5344CB8AC3E}">
        <p14:creationId xmlns:p14="http://schemas.microsoft.com/office/powerpoint/2010/main" val="674252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Trôøi cao cuõng chung </a:t>
            </a:r>
            <a:br>
              <a:rPr lang="en-US"/>
            </a:br>
            <a:r>
              <a:rPr lang="en-US"/>
              <a:t>ca ngôïi Ba Ngoâi, Chuùa Cha vaø Con vôùi Linh muoân ñôøi. A-men.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23 – TOÂN VINH CHAÂN THAÀN</a:t>
            </a:r>
          </a:p>
        </p:txBody>
      </p:sp>
    </p:spTree>
    <p:extLst>
      <p:ext uri="{BB962C8B-B14F-4D97-AF65-F5344CB8AC3E}">
        <p14:creationId xmlns:p14="http://schemas.microsoft.com/office/powerpoint/2010/main" val="6528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38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VNI-Aptima</vt:lpstr>
      <vt:lpstr>VNI-Garam</vt:lpstr>
      <vt:lpstr>3_Custom Design</vt:lpstr>
      <vt:lpstr>4_Custom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14</cp:revision>
  <dcterms:created xsi:type="dcterms:W3CDTF">2011-09-12T02:29:11Z</dcterms:created>
  <dcterms:modified xsi:type="dcterms:W3CDTF">2013-11-18T05:15:35Z</dcterms:modified>
</cp:coreProperties>
</file>