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</p:sld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56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92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44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67000"/>
            <a:ext cx="7010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TOÂN VINH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CHA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3442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25</a:t>
            </a:r>
          </a:p>
        </p:txBody>
      </p:sp>
    </p:spTree>
    <p:extLst>
      <p:ext uri="{BB962C8B-B14F-4D97-AF65-F5344CB8AC3E}">
        <p14:creationId xmlns:p14="http://schemas.microsoft.com/office/powerpoint/2010/main" val="34567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25 – TOÂN VINH CHA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524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OÂi, Toân vinh thay </a:t>
            </a:r>
            <a:br>
              <a:rPr lang="en-US"/>
            </a:br>
            <a:r>
              <a:rPr lang="en-US"/>
              <a:t>Cha chí thaùnh, </a:t>
            </a:r>
            <a:br>
              <a:rPr lang="en-US"/>
            </a:br>
            <a:r>
              <a:rPr lang="en-US"/>
              <a:t>Con minh chaùnh.</a:t>
            </a:r>
          </a:p>
        </p:txBody>
      </p:sp>
    </p:spTree>
    <p:extLst>
      <p:ext uri="{BB962C8B-B14F-4D97-AF65-F5344CB8AC3E}">
        <p14:creationId xmlns:p14="http://schemas.microsoft.com/office/powerpoint/2010/main" val="40876868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90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Linh quang vinh, </a:t>
            </a:r>
            <a:br>
              <a:rPr lang="en-US"/>
            </a:br>
            <a:r>
              <a:rPr lang="en-US"/>
              <a:t>Ba Ngoâi troïn laønh,</a:t>
            </a:r>
          </a:p>
          <a:p>
            <a:r>
              <a:rPr lang="en-US"/>
              <a:t>Ngaøi töø muoân muoân </a:t>
            </a:r>
            <a:br>
              <a:rPr lang="en-US"/>
            </a:br>
            <a:r>
              <a:rPr lang="en-US"/>
              <a:t>xöa voán tröôùc tieân.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25 – TOÂN VINH CHA</a:t>
            </a:r>
          </a:p>
        </p:txBody>
      </p:sp>
    </p:spTree>
    <p:extLst>
      <p:ext uri="{BB962C8B-B14F-4D97-AF65-F5344CB8AC3E}">
        <p14:creationId xmlns:p14="http://schemas.microsoft.com/office/powerpoint/2010/main" val="160816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066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Hieän nay, mai sau </a:t>
            </a:r>
            <a:br>
              <a:rPr lang="en-US"/>
            </a:br>
            <a:r>
              <a:rPr lang="en-US"/>
              <a:t>maõi ñöùng nguyeân, </a:t>
            </a:r>
            <a:br>
              <a:rPr lang="en-US"/>
            </a:br>
            <a:r>
              <a:rPr lang="en-US"/>
              <a:t>voâ bieán voâ thieân! </a:t>
            </a:r>
            <a:br>
              <a:rPr lang="en-US"/>
            </a:br>
            <a:r>
              <a:rPr lang="en-US"/>
              <a:t>A-men, A-men.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25 – TOÂN VINH CHA</a:t>
            </a:r>
          </a:p>
        </p:txBody>
      </p:sp>
    </p:spTree>
    <p:extLst>
      <p:ext uri="{BB962C8B-B14F-4D97-AF65-F5344CB8AC3E}">
        <p14:creationId xmlns:p14="http://schemas.microsoft.com/office/powerpoint/2010/main" val="338985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44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VNI-Aptima</vt:lpstr>
      <vt:lpstr>VNI-Garam</vt:lpstr>
      <vt:lpstr>3_Custom Design</vt:lpstr>
      <vt:lpstr>4_Custom Design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2011-09-12T02:42:42Z</dcterms:created>
  <dcterms:modified xsi:type="dcterms:W3CDTF">2013-11-18T05:16:04Z</dcterms:modified>
</cp:coreProperties>
</file>