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318-ADE8-4A56-94B3-0BC34E89D2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B82D5-FA70-4585-A92B-A3F1A0F779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318-ADE8-4A56-94B3-0BC34E89D2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82D5-FA70-4585-A92B-A3F1A0F7799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8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4" y="2106168"/>
            <a:ext cx="6473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CHUÙC CHO </a:t>
            </a:r>
            <a:b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72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ÑAÁNG NGOÀI TREÂN NGOÂI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976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26</a:t>
            </a:r>
          </a:p>
        </p:txBody>
      </p:sp>
    </p:spTree>
    <p:extLst>
      <p:ext uri="{BB962C8B-B14F-4D97-AF65-F5344CB8AC3E}">
        <p14:creationId xmlns:p14="http://schemas.microsoft.com/office/powerpoint/2010/main" val="21114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 – CHUÙC CHO ÑAÁNG NGOÀI TREÂN NGOÂI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Chuùc cho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ngoài treân ngoâi,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Chieân Con.</a:t>
            </a:r>
          </a:p>
        </p:txBody>
      </p:sp>
    </p:spTree>
    <p:extLst>
      <p:ext uri="{BB962C8B-B14F-4D97-AF65-F5344CB8AC3E}">
        <p14:creationId xmlns:p14="http://schemas.microsoft.com/office/powerpoint/2010/main" val="137787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pPr>
              <a:defRPr/>
            </a:pPr>
            <a:r>
              <a:rPr lang="en-US"/>
              <a:t>TC 26 – CHUÙC CHO ÑAÁNG NGOÀI TREÂN NGOÂI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98145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ngôïi khen,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quyù, vinh hieån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quyeàn pheùp,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ñeán ñôøi ñôøi.</a:t>
            </a:r>
          </a:p>
        </p:txBody>
      </p:sp>
    </p:spTree>
    <p:extLst>
      <p:ext uri="{BB962C8B-B14F-4D97-AF65-F5344CB8AC3E}">
        <p14:creationId xmlns:p14="http://schemas.microsoft.com/office/powerpoint/2010/main" val="308460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pPr>
              <a:defRPr/>
            </a:pPr>
            <a:r>
              <a:rPr lang="en-US"/>
              <a:t>TC 26 – CHUÙC CHO ÑAÁNG NGOÀI TREÂN NGOÂI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3924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ñeán ñôøi ñôøi,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A-men, A-men,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A-men.</a:t>
            </a:r>
          </a:p>
        </p:txBody>
      </p:sp>
    </p:spTree>
    <p:extLst>
      <p:ext uri="{BB962C8B-B14F-4D97-AF65-F5344CB8AC3E}">
        <p14:creationId xmlns:p14="http://schemas.microsoft.com/office/powerpoint/2010/main" val="1023901910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VNI-Aptima</vt:lpstr>
      <vt:lpstr>VNI-Garam</vt:lpstr>
      <vt:lpstr>3_Custom Design</vt:lpstr>
      <vt:lpstr>4_Custom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2013-10-26T16:15:06Z</dcterms:created>
  <dcterms:modified xsi:type="dcterms:W3CDTF">2013-11-18T05:16:19Z</dcterms:modified>
</cp:coreProperties>
</file>