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handoutMasterIdLst>
    <p:handoutMasterId r:id="rId20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123ED-0241-4A1B-B69C-FE6F2C3311A6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00559-FD88-47CC-8EAF-DDE6F14D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8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4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4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TAÙN MYÕ CHUÙA</a:t>
            </a:r>
            <a:br>
              <a:rPr lang="en-US" sz="7200"/>
            </a:br>
            <a:r>
              <a:rPr lang="en-US" sz="7200"/>
              <a:t>TRÖÔÙC KHI</a:t>
            </a:r>
            <a:br>
              <a:rPr lang="en-US" sz="7200"/>
            </a:br>
            <a:r>
              <a:rPr lang="en-US" sz="7200"/>
              <a:t>LEÃ CHUNG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618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30</a:t>
            </a:r>
          </a:p>
        </p:txBody>
      </p:sp>
    </p:spTree>
    <p:extLst>
      <p:ext uri="{BB962C8B-B14F-4D97-AF65-F5344CB8AC3E}">
        <p14:creationId xmlns:p14="http://schemas.microsoft.com/office/powerpoint/2010/main" val="91337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Nguyeän Ngaøi ban </a:t>
            </a:r>
            <a:br>
              <a:rPr lang="en-US"/>
            </a:br>
            <a:r>
              <a:rPr lang="en-US"/>
              <a:t>bình an trong giôø </a:t>
            </a:r>
            <a:br>
              <a:rPr lang="en-US"/>
            </a:br>
            <a:r>
              <a:rPr lang="en-US"/>
              <a:t>ñeâm saép tôùi.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40054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vì daân Ngaøi bieán ñeâm thaønh </a:t>
            </a:r>
            <a:br>
              <a:rPr lang="en-US"/>
            </a:br>
            <a:r>
              <a:rPr lang="en-US"/>
              <a:t>ngaøy saùng choùi.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14560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Giöõa hoaïn naïn </a:t>
            </a:r>
            <a:br>
              <a:rPr lang="en-US"/>
            </a:br>
            <a:r>
              <a:rPr lang="en-US"/>
              <a:t>khoå aùch giuùp baày </a:t>
            </a:r>
            <a:br>
              <a:rPr lang="en-US"/>
            </a:br>
            <a:r>
              <a:rPr lang="en-US"/>
              <a:t>chieân thaûnh thôi.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4681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Ñeâm toái hay söông </a:t>
            </a:r>
            <a:br>
              <a:rPr lang="en-US"/>
            </a:br>
            <a:r>
              <a:rPr lang="en-US"/>
              <a:t>muø, Ngaøi nhìn </a:t>
            </a:r>
            <a:br>
              <a:rPr lang="en-US"/>
            </a:br>
            <a:r>
              <a:rPr lang="en-US"/>
              <a:t>thaät raïng ngôøi.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9417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Nguyeän Ngaøi ban </a:t>
            </a:r>
            <a:br>
              <a:rPr lang="en-US"/>
            </a:br>
            <a:r>
              <a:rPr lang="en-US"/>
              <a:t>bình an trong ñôøi </a:t>
            </a:r>
            <a:br>
              <a:rPr lang="en-US"/>
            </a:br>
            <a:r>
              <a:rPr lang="en-US"/>
              <a:t>bao nguy bieán.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33416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Töôi vui giöõa </a:t>
            </a:r>
            <a:br>
              <a:rPr lang="en-US"/>
            </a:br>
            <a:r>
              <a:rPr lang="en-US"/>
              <a:t>saàu khoå, an tònh </a:t>
            </a:r>
            <a:br>
              <a:rPr lang="en-US"/>
            </a:br>
            <a:r>
              <a:rPr lang="en-US"/>
              <a:t>khi tranh chieán.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37454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Ngaøi truyeàn </a:t>
            </a:r>
            <a:br>
              <a:rPr lang="en-US"/>
            </a:br>
            <a:r>
              <a:rPr lang="en-US"/>
              <a:t>keát lieãu caû moïi </a:t>
            </a:r>
            <a:br>
              <a:rPr lang="en-US"/>
            </a:br>
            <a:r>
              <a:rPr lang="en-US"/>
              <a:t>côn chieán tranh.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18814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Keâu chuùng toâi </a:t>
            </a:r>
            <a:br>
              <a:rPr lang="en-US"/>
            </a:br>
            <a:r>
              <a:rPr lang="en-US"/>
              <a:t>ñi veà ñôøi ñôøi nôi </a:t>
            </a:r>
            <a:br>
              <a:rPr lang="en-US"/>
            </a:br>
            <a:r>
              <a:rPr lang="en-US"/>
              <a:t>laïc thaønh.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8163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Nguyeän cuøng nhau </a:t>
            </a:r>
            <a:br>
              <a:rPr lang="en-US"/>
            </a:br>
            <a:r>
              <a:rPr lang="en-US"/>
              <a:t>laïi ca danh Jeâsus </a:t>
            </a:r>
            <a:br>
              <a:rPr lang="en-US"/>
            </a:br>
            <a:r>
              <a:rPr lang="en-US"/>
              <a:t>thaân aùi.  </a:t>
            </a:r>
          </a:p>
        </p:txBody>
      </p:sp>
    </p:spTree>
    <p:extLst>
      <p:ext uri="{BB962C8B-B14F-4D97-AF65-F5344CB8AC3E}">
        <p14:creationId xmlns:p14="http://schemas.microsoft.com/office/powerpoint/2010/main" val="3962193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Hoøa ñieäu nhaïc </a:t>
            </a:r>
            <a:br>
              <a:rPr lang="en-US"/>
            </a:br>
            <a:r>
              <a:rPr lang="en-US"/>
              <a:t>traàm boång xen </a:t>
            </a:r>
            <a:br>
              <a:rPr lang="en-US"/>
            </a:br>
            <a:r>
              <a:rPr lang="en-US"/>
              <a:t>lôøi ca haêng haùi.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388593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Ñöùng cuøng tuïng taùn</a:t>
            </a:r>
            <a:br>
              <a:rPr lang="en-US"/>
            </a:br>
            <a:r>
              <a:rPr lang="en-US"/>
              <a:t>Chuùa tröôùc giôø</a:t>
            </a:r>
            <a:br>
              <a:rPr lang="en-US"/>
            </a:br>
            <a:r>
              <a:rPr lang="en-US"/>
              <a:t>leã baùi xong.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153582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Caàu chuùc an eâm dòu, nguyeän Ngaøi ban</a:t>
            </a:r>
            <a:br>
              <a:rPr lang="en-US"/>
            </a:br>
            <a:r>
              <a:rPr lang="en-US"/>
              <a:t>moïi loøng.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40892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Nguyeän Ngaøi </a:t>
            </a:r>
            <a:br>
              <a:rPr lang="en-US"/>
            </a:br>
            <a:r>
              <a:rPr lang="en-US"/>
              <a:t>ban bình an khi </a:t>
            </a:r>
            <a:br>
              <a:rPr lang="en-US"/>
            </a:br>
            <a:r>
              <a:rPr lang="en-US"/>
              <a:t>veà nhaø ai naáy.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308473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Troïn ngaøy quyeát </a:t>
            </a:r>
            <a:br>
              <a:rPr lang="en-US"/>
            </a:br>
            <a:r>
              <a:rPr lang="en-US"/>
              <a:t>nhôø Chuùa taâm hoàn </a:t>
            </a:r>
            <a:br>
              <a:rPr lang="en-US"/>
            </a:br>
            <a:r>
              <a:rPr lang="en-US"/>
              <a:t>yeân vui baáy.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132322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Troùt ngaøy nguyeän </a:t>
            </a:r>
            <a:br>
              <a:rPr lang="en-US"/>
            </a:br>
            <a:r>
              <a:rPr lang="en-US"/>
              <a:t>Chuùa giöõ khoûi </a:t>
            </a:r>
            <a:br>
              <a:rPr lang="en-US"/>
            </a:br>
            <a:r>
              <a:rPr lang="en-US"/>
              <a:t>taø taâm aùc ngoân.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33819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Cho xöùng moâi luoân</a:t>
            </a:r>
            <a:br>
              <a:rPr lang="en-US"/>
            </a:br>
            <a:r>
              <a:rPr lang="en-US"/>
              <a:t>loøng vöøa caàu danh tröôøng toàn.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30 – TAÙN MYÕ CHUÙA TRÖÔÙC KHI LEÃ CHUNG</a:t>
            </a:r>
          </a:p>
        </p:txBody>
      </p:sp>
    </p:spTree>
    <p:extLst>
      <p:ext uri="{BB962C8B-B14F-4D97-AF65-F5344CB8AC3E}">
        <p14:creationId xmlns:p14="http://schemas.microsoft.com/office/powerpoint/2010/main" val="26204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238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23</cp:revision>
  <dcterms:created xsi:type="dcterms:W3CDTF">2011-09-12T03:50:58Z</dcterms:created>
  <dcterms:modified xsi:type="dcterms:W3CDTF">2013-11-18T05:17:48Z</dcterms:modified>
</cp:coreProperties>
</file>