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60" r:id="rId4"/>
    <p:sldId id="262" r:id="rId5"/>
    <p:sldId id="263" r:id="rId6"/>
    <p:sldId id="278" r:id="rId7"/>
    <p:sldId id="265" r:id="rId8"/>
    <p:sldId id="266" r:id="rId9"/>
    <p:sldId id="267" r:id="rId10"/>
    <p:sldId id="279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7214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CAÀU CHUÙA ÔÛ </a:t>
            </a:r>
            <a:br>
              <a:rPr lang="en-US"/>
            </a:br>
            <a:r>
              <a:rPr lang="en-US"/>
              <a:t>BEÂN TOÂI HOAØI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32</a:t>
            </a:r>
          </a:p>
        </p:txBody>
      </p:sp>
    </p:spTree>
    <p:extLst>
      <p:ext uri="{BB962C8B-B14F-4D97-AF65-F5344CB8AC3E}">
        <p14:creationId xmlns:p14="http://schemas.microsoft.com/office/powerpoint/2010/main" val="302403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Haù coù ai baèng </a:t>
            </a:r>
            <a:br>
              <a:rPr lang="en-US"/>
            </a:br>
            <a:r>
              <a:rPr lang="en-US"/>
              <a:t>Chuùa, Ñaáng ban </a:t>
            </a:r>
            <a:br>
              <a:rPr lang="en-US"/>
            </a:br>
            <a:r>
              <a:rPr lang="en-US"/>
              <a:t>ôn moïi ngaøy?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39022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möa, naéng, </a:t>
            </a:r>
            <a:br>
              <a:rPr lang="en-US"/>
            </a:br>
            <a:r>
              <a:rPr lang="en-US"/>
              <a:t>Chuùa oâi, nguyeän </a:t>
            </a:r>
            <a:br>
              <a:rPr lang="en-US"/>
            </a:br>
            <a:r>
              <a:rPr lang="en-US"/>
              <a:t>ôû vôùi toâi hoaøi!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31422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Coù Chuùa ôû </a:t>
            </a:r>
            <a:br>
              <a:rPr lang="en-US"/>
            </a:br>
            <a:r>
              <a:rPr lang="en-US"/>
              <a:t>cuøng toâi, quyû ma </a:t>
            </a:r>
            <a:br>
              <a:rPr lang="en-US"/>
            </a:br>
            <a:r>
              <a:rPr lang="en-US"/>
              <a:t>khoân ñang ñaàu.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19688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Leä buoàn cay </a:t>
            </a:r>
            <a:br>
              <a:rPr lang="en-US"/>
            </a:br>
            <a:r>
              <a:rPr lang="en-US"/>
              <a:t>ñaéng ñaâu? AÙc taät </a:t>
            </a:r>
            <a:br>
              <a:rPr lang="en-US"/>
            </a:br>
            <a:r>
              <a:rPr lang="en-US"/>
              <a:t>naëng neà ñaâu?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3283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Hôõi cheát, noïc </a:t>
            </a:r>
            <a:br>
              <a:rPr lang="en-US"/>
            </a:br>
            <a:r>
              <a:rPr lang="en-US"/>
              <a:t>maày ñaâu, sao moä </a:t>
            </a:r>
            <a:br>
              <a:rPr lang="en-US"/>
            </a:br>
            <a:r>
              <a:rPr lang="en-US"/>
              <a:t>phaàn coâ tòch?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411234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luoân ôû vôùi toâi, haèng queùt heát </a:t>
            </a:r>
            <a:br>
              <a:rPr lang="en-US"/>
            </a:br>
            <a:r>
              <a:rPr lang="en-US"/>
              <a:t>quaân nghòch!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286616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Chuùa laáy thaäp </a:t>
            </a:r>
            <a:br>
              <a:rPr lang="en-US"/>
            </a:br>
            <a:r>
              <a:rPr lang="en-US"/>
              <a:t>töï ñöa daãn toâi </a:t>
            </a:r>
            <a:br>
              <a:rPr lang="en-US"/>
            </a:br>
            <a:r>
              <a:rPr lang="en-US"/>
              <a:t>khi qua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39696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Baät soi trong toái, </a:t>
            </a:r>
            <a:br>
              <a:rPr lang="en-US"/>
            </a:br>
            <a:r>
              <a:rPr lang="en-US"/>
              <a:t>daét toâi vaøo nôi </a:t>
            </a:r>
            <a:br>
              <a:rPr lang="en-US"/>
            </a:br>
            <a:r>
              <a:rPr lang="en-US"/>
              <a:t>nghæ ngôi.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364004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AÙnh saùng thieân </a:t>
            </a:r>
            <a:br>
              <a:rPr lang="en-US"/>
            </a:br>
            <a:r>
              <a:rPr lang="en-US"/>
              <a:t>ñaøng soi, tan </a:t>
            </a:r>
            <a:br>
              <a:rPr lang="en-US"/>
            </a:br>
            <a:r>
              <a:rPr lang="en-US"/>
              <a:t>aâm u ñeâm daøi.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38883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Hoaëc khi soáng, </a:t>
            </a:r>
            <a:br>
              <a:rPr lang="en-US"/>
            </a:br>
            <a:r>
              <a:rPr lang="en-US"/>
              <a:t>cheát, Ngaøi xin ôû </a:t>
            </a:r>
            <a:br>
              <a:rPr lang="en-US"/>
            </a:br>
            <a:r>
              <a:rPr lang="en-US"/>
              <a:t>vôùi toâi hoaøi!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18643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Chuùa hôõi ôû cuøng toâi luùc kim oâ laën roài, maøn hoaøng hoân buûa giaêng, xin Ngaøi ngöï beân toâi.</a:t>
            </a:r>
          </a:p>
        </p:txBody>
      </p:sp>
    </p:spTree>
    <p:extLst>
      <p:ext uri="{BB962C8B-B14F-4D97-AF65-F5344CB8AC3E}">
        <p14:creationId xmlns:p14="http://schemas.microsoft.com/office/powerpoint/2010/main" val="24741538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heát mong nhôø ai, </a:t>
            </a:r>
            <a:br>
              <a:rPr lang="en-US"/>
            </a:br>
            <a:r>
              <a:rPr lang="en-US"/>
              <a:t>toâi voâ phöông keâu naøi, loøng ñang boái roái, xin Ngaøi ôû vôùi toâi hoaøi!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7887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Caûnh kyù sinh </a:t>
            </a:r>
            <a:br>
              <a:rPr lang="en-US"/>
            </a:br>
            <a:r>
              <a:rPr lang="en-US"/>
              <a:t>döôøng hoa nôû ban </a:t>
            </a:r>
            <a:br>
              <a:rPr lang="en-US"/>
            </a:br>
            <a:r>
              <a:rPr lang="en-US"/>
              <a:t>mai chieàu taøn.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304307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Söï vinh hoa theá </a:t>
            </a:r>
            <a:br>
              <a:rPr lang="en-US"/>
            </a:br>
            <a:r>
              <a:rPr lang="en-US"/>
              <a:t>gian giaác hoaøng </a:t>
            </a:r>
            <a:br>
              <a:rPr lang="en-US"/>
            </a:br>
            <a:r>
              <a:rPr lang="en-US"/>
              <a:t>löông mau tan.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25797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Caûnh beå daâu, tuoàng höng vong xung </a:t>
            </a:r>
            <a:br>
              <a:rPr lang="en-US"/>
            </a:br>
            <a:r>
              <a:rPr lang="en-US"/>
              <a:t>quanh thaân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10324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ñaâu ñoåi thay, </a:t>
            </a:r>
            <a:br>
              <a:rPr lang="en-US"/>
            </a:br>
            <a:r>
              <a:rPr lang="en-US"/>
              <a:t>xin cuøng ôû vôùi </a:t>
            </a:r>
            <a:br>
              <a:rPr lang="en-US"/>
            </a:br>
            <a:r>
              <a:rPr lang="en-US"/>
              <a:t>toâi hoaøi!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132575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Hôõi Chuùa, toâi </a:t>
            </a:r>
            <a:br>
              <a:rPr lang="en-US"/>
            </a:br>
            <a:r>
              <a:rPr lang="en-US"/>
              <a:t>caàn Chuùa ôû beân toâi thöôøng thöôøng.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40781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374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Ngoaøi ra aân ñieån </a:t>
            </a:r>
            <a:br>
              <a:rPr lang="en-US"/>
            </a:br>
            <a:r>
              <a:rPr lang="en-US"/>
              <a:t>Chuùa, laáy gì ñòch </a:t>
            </a:r>
            <a:br>
              <a:rPr lang="en-US"/>
            </a:br>
            <a:r>
              <a:rPr lang="en-US"/>
              <a:t>ma vöông?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32 – CAÀU CHUÙA ÔÛ BEÂN TOÂI HOAØI</a:t>
            </a:r>
          </a:p>
        </p:txBody>
      </p:sp>
    </p:spTree>
    <p:extLst>
      <p:ext uri="{BB962C8B-B14F-4D97-AF65-F5344CB8AC3E}">
        <p14:creationId xmlns:p14="http://schemas.microsoft.com/office/powerpoint/2010/main" val="18004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282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VNI-Aptima</vt:lpstr>
      <vt:lpstr>VNI-Garam</vt:lpstr>
      <vt:lpstr>9_Custom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27</cp:revision>
  <dcterms:created xsi:type="dcterms:W3CDTF">2011-09-13T04:28:33Z</dcterms:created>
  <dcterms:modified xsi:type="dcterms:W3CDTF">2013-11-18T05:18:40Z</dcterms:modified>
</cp:coreProperties>
</file>