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8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8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50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886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829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980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121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797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945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842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393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42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2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69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5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88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9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20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3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36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3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0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2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 dirty="0"/>
              <a:t>TOÂN VINH CHUÙA – THAÙNH </a:t>
            </a:r>
            <a:r>
              <a:rPr lang="en-US"/>
              <a:t>CA 37</a:t>
            </a:r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NGAØY NGHÆ</a:t>
            </a:r>
          </a:p>
          <a:p>
            <a:r>
              <a:rPr lang="en-US"/>
              <a:t>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9865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/>
              <a:t>3. </a:t>
            </a:r>
            <a:r>
              <a:rPr lang="en-US" dirty="0"/>
              <a:t>ÔÛ </a:t>
            </a:r>
            <a:r>
              <a:rPr lang="en-US" dirty="0" err="1"/>
              <a:t>giöõa</a:t>
            </a:r>
            <a:r>
              <a:rPr lang="en-US" dirty="0"/>
              <a:t> </a:t>
            </a:r>
            <a:r>
              <a:rPr lang="en-US" err="1"/>
              <a:t>caûnh</a:t>
            </a:r>
            <a:r>
              <a:rPr lang="en-US"/>
              <a:t> </a:t>
            </a:r>
            <a:br>
              <a:rPr lang="en-US"/>
            </a:br>
            <a:r>
              <a:rPr lang="en-US"/>
              <a:t>theá moûi </a:t>
            </a:r>
            <a:r>
              <a:rPr lang="en-US" dirty="0" err="1"/>
              <a:t>meâ</a:t>
            </a:r>
            <a:r>
              <a:rPr lang="en-US" dirty="0"/>
              <a:t> </a:t>
            </a:r>
            <a:r>
              <a:rPr lang="en-US" dirty="0" err="1"/>
              <a:t>naày</a:t>
            </a:r>
            <a:r>
              <a:rPr lang="en-US"/>
              <a:t>, </a:t>
            </a:r>
            <a:br>
              <a:rPr lang="en-US"/>
            </a:br>
            <a:r>
              <a:rPr lang="en-US"/>
              <a:t>ngaøy aáy </a:t>
            </a:r>
            <a:r>
              <a:rPr lang="en-US" err="1"/>
              <a:t>Chuùa</a:t>
            </a:r>
            <a:r>
              <a:rPr lang="en-US"/>
              <a:t> </a:t>
            </a:r>
            <a:br>
              <a:rPr lang="en-US"/>
            </a:br>
            <a:r>
              <a:rPr lang="en-US"/>
              <a:t>ñoå </a:t>
            </a:r>
            <a:r>
              <a:rPr lang="en-US" smtClean="0"/>
              <a:t>ma-na</a:t>
            </a:r>
            <a:r>
              <a:rPr lang="en-US"/>
              <a:t>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2515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Reàn</a:t>
            </a:r>
            <a:r>
              <a:rPr lang="en-US" dirty="0"/>
              <a:t> </a:t>
            </a:r>
            <a:r>
              <a:rPr lang="en-US" dirty="0" err="1"/>
              <a:t>khaép</a:t>
            </a:r>
            <a:r>
              <a:rPr lang="en-US" dirty="0"/>
              <a:t> </a:t>
            </a:r>
            <a:r>
              <a:rPr lang="en-US" err="1"/>
              <a:t>tieáng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troáng, chuoâng </a:t>
            </a:r>
            <a:r>
              <a:rPr lang="en-US" err="1"/>
              <a:t>vui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vaày, </a:t>
            </a:r>
            <a:r>
              <a:rPr lang="en-US" dirty="0" err="1"/>
              <a:t>h</a:t>
            </a:r>
            <a:r>
              <a:rPr lang="en-US"/>
              <a:t>oïp </a:t>
            </a:r>
            <a:r>
              <a:rPr lang="en-US" dirty="0" err="1"/>
              <a:t>nhoùm</a:t>
            </a:r>
            <a:r>
              <a:rPr lang="en-US" dirty="0"/>
              <a:t> </a:t>
            </a:r>
            <a:r>
              <a:rPr lang="en-US" err="1"/>
              <a:t>giaùo</a:t>
            </a:r>
            <a:r>
              <a:rPr lang="en-US"/>
              <a:t> </a:t>
            </a:r>
            <a:br>
              <a:rPr lang="en-US"/>
            </a:br>
            <a:r>
              <a:rPr lang="en-US"/>
              <a:t>höõu </a:t>
            </a:r>
            <a:r>
              <a:rPr lang="en-US" err="1"/>
              <a:t>chuùng</a:t>
            </a:r>
            <a:r>
              <a:rPr lang="en-US"/>
              <a:t> ta.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524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Nôi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aùnh</a:t>
            </a:r>
            <a:r>
              <a:rPr lang="en-US" dirty="0"/>
              <a:t> </a:t>
            </a:r>
            <a:r>
              <a:rPr lang="en-US" dirty="0" err="1"/>
              <a:t>saùng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cuûa</a:t>
            </a:r>
            <a:r>
              <a:rPr lang="en-US" dirty="0"/>
              <a:t> Tin </a:t>
            </a:r>
            <a:r>
              <a:rPr lang="en-US" dirty="0" err="1"/>
              <a:t>Laønh</a:t>
            </a:r>
            <a:r>
              <a:rPr lang="en-US"/>
              <a:t>, </a:t>
            </a:r>
            <a:br>
              <a:rPr lang="en-US"/>
            </a:br>
            <a:r>
              <a:rPr lang="en-US"/>
              <a:t>thanh quang </a:t>
            </a:r>
            <a:r>
              <a:rPr lang="en-US" err="1"/>
              <a:t>trôøi</a:t>
            </a:r>
            <a:r>
              <a:rPr lang="en-US"/>
              <a:t> </a:t>
            </a:r>
            <a:br>
              <a:rPr lang="en-US"/>
            </a:br>
            <a:r>
              <a:rPr lang="en-US"/>
              <a:t>cao rôõ raøng.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111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Doøng</a:t>
            </a:r>
            <a:r>
              <a:rPr lang="en-US" dirty="0"/>
              <a:t> </a:t>
            </a:r>
            <a:r>
              <a:rPr lang="en-US" err="1"/>
              <a:t>thieân</a:t>
            </a:r>
            <a:r>
              <a:rPr lang="en-US"/>
              <a:t> phun </a:t>
            </a:r>
            <a:br>
              <a:rPr lang="en-US"/>
            </a:br>
            <a:r>
              <a:rPr lang="en-US"/>
              <a:t>maõi töôùi </a:t>
            </a:r>
            <a:r>
              <a:rPr lang="en-US" dirty="0" err="1"/>
              <a:t>taâm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/>
              <a:t>, </a:t>
            </a:r>
            <a:br>
              <a:rPr lang="en-US"/>
            </a:br>
            <a:r>
              <a:rPr lang="en-US"/>
              <a:t>muoân thu</a:t>
            </a:r>
            <a:r>
              <a:rPr lang="en-US" dirty="0"/>
              <a:t> </a:t>
            </a:r>
            <a:r>
              <a:rPr lang="en-US"/>
              <a:t>thoûa </a:t>
            </a:r>
            <a:br>
              <a:rPr lang="en-US"/>
            </a:br>
            <a:r>
              <a:rPr lang="en-US"/>
              <a:t>vui </a:t>
            </a:r>
            <a:r>
              <a:rPr lang="en-US" dirty="0"/>
              <a:t>an </a:t>
            </a:r>
            <a:r>
              <a:rPr lang="en-US" dirty="0" err="1"/>
              <a:t>nhaøn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744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/>
              <a:t>4. </a:t>
            </a:r>
            <a:r>
              <a:rPr lang="en-US" dirty="0" err="1"/>
              <a:t>Nhaän</a:t>
            </a:r>
            <a:r>
              <a:rPr lang="en-US" dirty="0"/>
              <a:t> </a:t>
            </a:r>
            <a:r>
              <a:rPr lang="en-US" dirty="0" err="1"/>
              <a:t>laõnh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môùi</a:t>
            </a:r>
            <a:r>
              <a:rPr lang="en-US" dirty="0"/>
              <a:t>, </a:t>
            </a:r>
            <a:r>
              <a:rPr lang="en-US" dirty="0" err="1"/>
              <a:t>muoân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laønh</a:t>
            </a:r>
            <a:r>
              <a:rPr lang="en-US"/>
              <a:t>, ngaøy </a:t>
            </a:r>
            <a:r>
              <a:rPr lang="en-US" dirty="0" err="1"/>
              <a:t>nghæ</a:t>
            </a:r>
            <a:r>
              <a:rPr lang="en-US" dirty="0"/>
              <a:t> </a:t>
            </a:r>
            <a:r>
              <a:rPr lang="en-US" dirty="0" err="1"/>
              <a:t>thaùnh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 Chuùa Cha ban.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617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" y="1143000"/>
            <a:ext cx="9139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Töø</a:t>
            </a:r>
            <a:r>
              <a:rPr lang="en-US" dirty="0"/>
              <a:t> </a:t>
            </a:r>
            <a:r>
              <a:rPr lang="en-US" dirty="0" err="1"/>
              <a:t>ñaây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böôùc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voâ</a:t>
            </a:r>
            <a:r>
              <a:rPr lang="en-US" dirty="0"/>
              <a:t> </a:t>
            </a:r>
            <a:r>
              <a:rPr lang="en-US" dirty="0" err="1"/>
              <a:t>thieân</a:t>
            </a:r>
            <a:r>
              <a:rPr lang="en-US" dirty="0"/>
              <a:t> </a:t>
            </a:r>
            <a:r>
              <a:rPr lang="en-US" dirty="0" err="1"/>
              <a:t>thaønh</a:t>
            </a:r>
            <a:r>
              <a:rPr lang="en-US"/>
              <a:t>, </a:t>
            </a:r>
            <a:br>
              <a:rPr lang="en-US"/>
            </a:br>
            <a:r>
              <a:rPr lang="en-US"/>
              <a:t>veà choã </a:t>
            </a:r>
            <a:r>
              <a:rPr lang="en-US" err="1"/>
              <a:t>caùc</a:t>
            </a:r>
            <a:r>
              <a:rPr lang="en-US"/>
              <a:t> </a:t>
            </a:r>
            <a:br>
              <a:rPr lang="en-US"/>
            </a:br>
            <a:r>
              <a:rPr lang="en-US"/>
              <a:t>thaùnh nghæ an.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914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veû</a:t>
            </a:r>
            <a:r>
              <a:rPr lang="en-US" dirty="0"/>
              <a:t> </a:t>
            </a:r>
            <a:r>
              <a:rPr lang="en-US" dirty="0" err="1"/>
              <a:t>chuùc</a:t>
            </a:r>
            <a:r>
              <a:rPr lang="en-US" dirty="0"/>
              <a:t> </a:t>
            </a:r>
            <a:r>
              <a:rPr lang="en-US" err="1"/>
              <a:t>taùn</a:t>
            </a:r>
            <a:r>
              <a:rPr lang="en-US"/>
              <a:t> </a:t>
            </a:r>
            <a:br>
              <a:rPr lang="en-US"/>
            </a:br>
            <a:r>
              <a:rPr lang="en-US"/>
              <a:t>Chuùa treân </a:t>
            </a:r>
            <a:r>
              <a:rPr lang="en-US" dirty="0" err="1"/>
              <a:t>trôøi</a:t>
            </a:r>
            <a:r>
              <a:rPr lang="en-US"/>
              <a:t>, </a:t>
            </a:r>
            <a:br>
              <a:rPr lang="en-US"/>
            </a:br>
            <a:r>
              <a:rPr lang="en-US"/>
              <a:t>Cha</a:t>
            </a:r>
            <a:r>
              <a:rPr lang="en-US" dirty="0"/>
              <a:t>, Con </a:t>
            </a:r>
            <a:r>
              <a:rPr lang="en-US" dirty="0" err="1"/>
              <a:t>vaø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err="1"/>
              <a:t>chí</a:t>
            </a:r>
            <a:r>
              <a:rPr lang="en-US"/>
              <a:t> thuaàn.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051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Nghìn</a:t>
            </a:r>
            <a:r>
              <a:rPr lang="en-US" dirty="0"/>
              <a:t> </a:t>
            </a:r>
            <a:r>
              <a:rPr lang="en-US" dirty="0" err="1"/>
              <a:t>muoân</a:t>
            </a:r>
            <a:r>
              <a:rPr lang="en-US" dirty="0"/>
              <a:t> </a:t>
            </a:r>
            <a:r>
              <a:rPr lang="en-US" err="1"/>
              <a:t>daân</a:t>
            </a:r>
            <a:r>
              <a:rPr lang="en-US"/>
              <a:t> </a:t>
            </a:r>
            <a:br>
              <a:rPr lang="en-US"/>
            </a:br>
            <a:r>
              <a:rPr lang="en-US"/>
              <a:t>thaùnh chung </a:t>
            </a:r>
            <a:r>
              <a:rPr lang="en-US" err="1"/>
              <a:t>khen</a:t>
            </a:r>
            <a:r>
              <a:rPr lang="en-US"/>
              <a:t> </a:t>
            </a:r>
            <a:br>
              <a:rPr lang="en-US"/>
            </a:br>
            <a:r>
              <a:rPr lang="en-US"/>
              <a:t>ngôïi, </a:t>
            </a:r>
            <a:r>
              <a:rPr lang="en-US" err="1"/>
              <a:t>Ba</a:t>
            </a:r>
            <a:r>
              <a:rPr lang="en-US"/>
              <a:t> ngoâi</a:t>
            </a:r>
            <a:r>
              <a:rPr lang="en-US" dirty="0"/>
              <a:t> </a:t>
            </a:r>
            <a:r>
              <a:rPr lang="en-US"/>
              <a:t>aáy </a:t>
            </a:r>
            <a:br>
              <a:rPr lang="en-US"/>
            </a:br>
            <a:r>
              <a:rPr lang="en-US"/>
              <a:t>voán </a:t>
            </a:r>
            <a:r>
              <a:rPr lang="en-US" dirty="0" err="1"/>
              <a:t>Chaân</a:t>
            </a:r>
            <a:r>
              <a:rPr lang="en-US" dirty="0"/>
              <a:t> </a:t>
            </a:r>
            <a:r>
              <a:rPr lang="en-US" dirty="0" err="1"/>
              <a:t>Thaàn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369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/>
              <a:t>1. </a:t>
            </a:r>
            <a:r>
              <a:rPr lang="en-US" dirty="0" err="1"/>
              <a:t>Ngaøy</a:t>
            </a:r>
            <a:r>
              <a:rPr lang="en-US" dirty="0"/>
              <a:t> </a:t>
            </a:r>
            <a:r>
              <a:rPr lang="en-US" dirty="0" err="1"/>
              <a:t>nghæ</a:t>
            </a:r>
            <a:r>
              <a:rPr lang="en-US" dirty="0"/>
              <a:t> </a:t>
            </a:r>
            <a:r>
              <a:rPr lang="en-US" dirty="0" err="1"/>
              <a:t>raát</a:t>
            </a:r>
            <a:r>
              <a:rPr lang="en-US" dirty="0"/>
              <a:t> </a:t>
            </a:r>
            <a:r>
              <a:rPr lang="en-US" dirty="0" err="1"/>
              <a:t>phöôùc</a:t>
            </a:r>
            <a:r>
              <a:rPr lang="en-US" dirty="0"/>
              <a:t> </a:t>
            </a:r>
            <a:r>
              <a:rPr lang="en-US" dirty="0" err="1"/>
              <a:t>haïnh</a:t>
            </a:r>
            <a:r>
              <a:rPr lang="en-US" dirty="0"/>
              <a:t>, </a:t>
            </a:r>
            <a:r>
              <a:rPr lang="en-US" dirty="0" err="1"/>
              <a:t>khöông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/>
              <a:t>, </a:t>
            </a:r>
            <a:r>
              <a:rPr lang="en-US" dirty="0" err="1"/>
              <a:t>n</a:t>
            </a:r>
            <a:r>
              <a:rPr lang="en-US"/>
              <a:t>gaøy </a:t>
            </a:r>
            <a:r>
              <a:rPr lang="en-US" dirty="0" err="1"/>
              <a:t>thaùnh</a:t>
            </a:r>
            <a:r>
              <a:rPr lang="en-US" dirty="0"/>
              <a:t> </a:t>
            </a:r>
            <a:r>
              <a:rPr lang="en-US" err="1"/>
              <a:t>hôùn</a:t>
            </a:r>
            <a:r>
              <a:rPr lang="en-US"/>
              <a:t> </a:t>
            </a:r>
            <a:br>
              <a:rPr lang="en-US"/>
            </a:br>
            <a:r>
              <a:rPr lang="en-US"/>
              <a:t>hôû haân hoan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882257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Laø</a:t>
            </a:r>
            <a:r>
              <a:rPr lang="en-US" dirty="0"/>
              <a:t> </a:t>
            </a:r>
            <a:r>
              <a:rPr lang="en-US" dirty="0" err="1"/>
              <a:t>thuoác</a:t>
            </a:r>
            <a:r>
              <a:rPr lang="en-US" dirty="0"/>
              <a:t> </a:t>
            </a:r>
            <a:r>
              <a:rPr lang="en-US" err="1"/>
              <a:t>chöõa</a:t>
            </a:r>
            <a:r>
              <a:rPr lang="en-US"/>
              <a:t> khoå </a:t>
            </a:r>
            <a:br>
              <a:rPr lang="en-US"/>
            </a:br>
            <a:r>
              <a:rPr lang="en-US"/>
              <a:t>taâm </a:t>
            </a:r>
            <a:r>
              <a:rPr lang="en-US" dirty="0" err="1"/>
              <a:t>thöông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/>
              <a:t>, </a:t>
            </a:r>
            <a:br>
              <a:rPr lang="en-US"/>
            </a:br>
            <a:r>
              <a:rPr lang="en-US"/>
              <a:t>röïc rôõ aùnh </a:t>
            </a:r>
            <a:r>
              <a:rPr lang="en-US" err="1"/>
              <a:t>saùng</a:t>
            </a:r>
            <a:r>
              <a:rPr lang="en-US"/>
              <a:t> </a:t>
            </a:r>
            <a:br>
              <a:rPr lang="en-US"/>
            </a:br>
            <a:r>
              <a:rPr lang="en-US"/>
              <a:t>veû vang.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542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Muoân </a:t>
            </a:r>
            <a:r>
              <a:rPr lang="en-US" dirty="0" err="1"/>
              <a:t>thuôû</a:t>
            </a:r>
            <a:r>
              <a:rPr lang="en-US" dirty="0"/>
              <a:t> </a:t>
            </a:r>
            <a:r>
              <a:rPr lang="en-US" err="1"/>
              <a:t>troåi</a:t>
            </a:r>
            <a:r>
              <a:rPr lang="en-US"/>
              <a:t> </a:t>
            </a:r>
            <a:r>
              <a:rPr lang="en-US" smtClean="0"/>
              <a:t>khuùc</a:t>
            </a:r>
            <a:br>
              <a:rPr lang="en-US" smtClean="0"/>
            </a:br>
            <a:r>
              <a:rPr lang="en-US" smtClean="0"/>
              <a:t>giöõa </a:t>
            </a:r>
            <a:r>
              <a:rPr lang="en-US" err="1"/>
              <a:t>ngöôi</a:t>
            </a:r>
            <a:r>
              <a:rPr lang="en-US"/>
              <a:t> </a:t>
            </a:r>
            <a:r>
              <a:rPr lang="en-US" smtClean="0"/>
              <a:t>hoaøi,</a:t>
            </a:r>
            <a:br>
              <a:rPr lang="en-US" smtClean="0"/>
            </a:br>
            <a:r>
              <a:rPr lang="en-US" smtClean="0"/>
              <a:t>du </a:t>
            </a:r>
            <a:r>
              <a:rPr lang="en-US"/>
              <a:t>döông hoøa </a:t>
            </a:r>
            <a:br>
              <a:rPr lang="en-US"/>
            </a:br>
            <a:r>
              <a:rPr lang="en-US"/>
              <a:t>thanh noái vaàn.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396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166" y="1143000"/>
            <a:ext cx="91581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Ngôïi </a:t>
            </a:r>
            <a:r>
              <a:rPr lang="en-US" dirty="0" err="1"/>
              <a:t>khen</a:t>
            </a:r>
            <a:r>
              <a:rPr lang="en-US" dirty="0"/>
              <a:t>, </a:t>
            </a:r>
            <a:r>
              <a:rPr lang="en-US" dirty="0" err="1"/>
              <a:t>toân</a:t>
            </a:r>
            <a:r>
              <a:rPr lang="en-US" dirty="0"/>
              <a:t> </a:t>
            </a:r>
            <a:r>
              <a:rPr lang="en-US" dirty="0" err="1"/>
              <a:t>thaùnh</a:t>
            </a:r>
            <a:r>
              <a:rPr lang="en-US" dirty="0"/>
              <a:t> </a:t>
            </a:r>
            <a:r>
              <a:rPr lang="en-US" dirty="0" err="1"/>
              <a:t>Vua</a:t>
            </a:r>
            <a:r>
              <a:rPr lang="en-US" dirty="0"/>
              <a:t> </a:t>
            </a:r>
            <a:r>
              <a:rPr lang="en-US" dirty="0" err="1"/>
              <a:t>thieân</a:t>
            </a:r>
            <a:r>
              <a:rPr lang="en-US" dirty="0"/>
              <a:t> </a:t>
            </a:r>
            <a:r>
              <a:rPr lang="en-US" dirty="0" err="1"/>
              <a:t>ñaøi</a:t>
            </a:r>
            <a:r>
              <a:rPr lang="en-US" dirty="0"/>
              <a:t>,</a:t>
            </a:r>
            <a:r>
              <a:rPr lang="en-US"/>
              <a:t/>
            </a:r>
            <a:br>
              <a:rPr lang="en-US"/>
            </a:br>
            <a:r>
              <a:rPr lang="en-US"/>
              <a:t>Ba Ngoâi aáy voán </a:t>
            </a:r>
            <a:br>
              <a:rPr lang="en-US"/>
            </a:br>
            <a:r>
              <a:rPr lang="en-US"/>
              <a:t>Chaân Thaàn.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468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/>
              <a:t>2. </a:t>
            </a:r>
            <a:r>
              <a:rPr lang="en-US" dirty="0" err="1"/>
              <a:t>Ngaøy</a:t>
            </a:r>
            <a:r>
              <a:rPr lang="en-US" dirty="0"/>
              <a:t> </a:t>
            </a:r>
            <a:r>
              <a:rPr lang="en-US" dirty="0" err="1"/>
              <a:t>aáy</a:t>
            </a:r>
            <a:r>
              <a:rPr lang="en-US" dirty="0"/>
              <a:t> </a:t>
            </a:r>
            <a:r>
              <a:rPr lang="en-US" err="1"/>
              <a:t>luùc</a:t>
            </a:r>
            <a:r>
              <a:rPr lang="en-US"/>
              <a:t> </a:t>
            </a:r>
            <a:br>
              <a:rPr lang="en-US"/>
            </a:br>
            <a:r>
              <a:rPr lang="en-US"/>
              <a:t>saùng taïo </a:t>
            </a:r>
            <a:r>
              <a:rPr lang="en-US" dirty="0"/>
              <a:t>ban </a:t>
            </a:r>
            <a:r>
              <a:rPr lang="en-US" dirty="0" err="1"/>
              <a:t>ñaàu</a:t>
            </a:r>
            <a:r>
              <a:rPr lang="en-US"/>
              <a:t>, </a:t>
            </a:r>
            <a:br>
              <a:rPr lang="en-US"/>
            </a:br>
            <a:r>
              <a:rPr lang="en-US"/>
              <a:t>söï saùng tröôùc </a:t>
            </a:r>
            <a:br>
              <a:rPr lang="en-US"/>
            </a:br>
            <a:r>
              <a:rPr lang="en-US"/>
              <a:t>nhaát khai sinh.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185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Ngaøy</a:t>
            </a:r>
            <a:r>
              <a:rPr lang="en-US" dirty="0"/>
              <a:t> </a:t>
            </a:r>
            <a:r>
              <a:rPr lang="en-US" dirty="0" err="1"/>
              <a:t>aáy</a:t>
            </a:r>
            <a:r>
              <a:rPr lang="en-US" dirty="0"/>
              <a:t> </a:t>
            </a:r>
            <a:r>
              <a:rPr lang="en-US" err="1"/>
              <a:t>Chuùa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soáng</a:t>
            </a:r>
            <a:r>
              <a:rPr lang="en-US"/>
              <a:t> </a:t>
            </a:r>
            <a:r>
              <a:rPr lang="en-US" smtClean="0"/>
              <a:t>ban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maàu</a:t>
            </a:r>
            <a:r>
              <a:rPr lang="en-US"/>
              <a:t>, </a:t>
            </a:r>
            <a:br>
              <a:rPr lang="en-US"/>
            </a:br>
            <a:r>
              <a:rPr lang="en-US"/>
              <a:t>toaøn </a:t>
            </a:r>
            <a:r>
              <a:rPr lang="en-US" dirty="0" err="1"/>
              <a:t>cöùu</a:t>
            </a:r>
            <a:r>
              <a:rPr lang="en-US" dirty="0"/>
              <a:t> </a:t>
            </a:r>
            <a:r>
              <a:rPr lang="en-US" err="1"/>
              <a:t>chuùng</a:t>
            </a:r>
            <a:r>
              <a:rPr lang="en-US"/>
              <a:t> </a:t>
            </a:r>
            <a:br>
              <a:rPr lang="en-US"/>
            </a:br>
            <a:r>
              <a:rPr lang="en-US"/>
              <a:t>thoaùt u minh.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38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Hoâm</a:t>
            </a:r>
            <a:r>
              <a:rPr lang="en-US" dirty="0"/>
              <a:t> </a:t>
            </a:r>
            <a:r>
              <a:rPr lang="en-US" dirty="0" err="1"/>
              <a:t>aáy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khieán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Thaùnh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Ngaøi</a:t>
            </a:r>
            <a:r>
              <a:rPr lang="en-US" dirty="0"/>
              <a:t>,</a:t>
            </a:r>
            <a:r>
              <a:rPr lang="en-US"/>
              <a:t/>
            </a:r>
            <a:br>
              <a:rPr lang="en-US"/>
            </a:br>
            <a:r>
              <a:rPr lang="en-US"/>
              <a:t>vui </a:t>
            </a:r>
            <a:r>
              <a:rPr lang="en-US" dirty="0" err="1"/>
              <a:t>laâm</a:t>
            </a:r>
            <a:r>
              <a:rPr lang="en-US" dirty="0"/>
              <a:t> </a:t>
            </a:r>
            <a:r>
              <a:rPr lang="en-US" dirty="0" err="1"/>
              <a:t>traàn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err="1"/>
              <a:t>saùng</a:t>
            </a:r>
            <a:r>
              <a:rPr lang="en-US"/>
              <a:t> loøa.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014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Laï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err="1"/>
              <a:t>aùnh</a:t>
            </a:r>
            <a:r>
              <a:rPr lang="en-US"/>
              <a:t> </a:t>
            </a:r>
            <a:br>
              <a:rPr lang="en-US"/>
            </a:br>
            <a:r>
              <a:rPr lang="en-US"/>
              <a:t>saùng</a:t>
            </a:r>
            <a:r>
              <a:rPr lang="en-US" dirty="0"/>
              <a:t> </a:t>
            </a:r>
            <a:r>
              <a:rPr lang="en-US"/>
              <a:t>thieân </a:t>
            </a:r>
            <a:r>
              <a:rPr lang="en-US" dirty="0" err="1"/>
              <a:t>ñaøi</a:t>
            </a:r>
            <a:r>
              <a:rPr lang="en-US"/>
              <a:t>, </a:t>
            </a:r>
            <a:br>
              <a:rPr lang="en-US"/>
            </a:br>
            <a:r>
              <a:rPr lang="en-US"/>
              <a:t>hoâm nay giöõa </a:t>
            </a:r>
            <a:br>
              <a:rPr lang="en-US"/>
            </a:br>
            <a:r>
              <a:rPr lang="en-US"/>
              <a:t>ngöôi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err="1"/>
              <a:t>hoøa</a:t>
            </a:r>
            <a:r>
              <a:rPr lang="en-US"/>
              <a:t>.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 dirty="0"/>
              <a:t>37 – NGAØY NGHÆ PHÖÔÙC HAÏNH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592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202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23</cp:revision>
  <dcterms:created xsi:type="dcterms:W3CDTF">2011-02-26T09:27:09Z</dcterms:created>
  <dcterms:modified xsi:type="dcterms:W3CDTF">2013-11-18T05:21:55Z</dcterms:modified>
</cp:coreProperties>
</file>