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3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1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5862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TUAÀN VÖØA QUA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038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38</a:t>
            </a:r>
          </a:p>
        </p:txBody>
      </p:sp>
    </p:spTree>
    <p:extLst>
      <p:ext uri="{BB962C8B-B14F-4D97-AF65-F5344CB8AC3E}">
        <p14:creationId xmlns:p14="http://schemas.microsoft.com/office/powerpoint/2010/main" val="138224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Cuøng toân vinh danh Chuùa chuùng toâi, </a:t>
            </a:r>
            <a:br>
              <a:rPr lang="en-US"/>
            </a:br>
            <a:r>
              <a:rPr lang="en-US"/>
              <a:t>nguyeàn ñöôïc xem Thaùnh nhan raïng ngôøi.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16056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Nhaø Ngaøi ñaây ai </a:t>
            </a:r>
            <a:br>
              <a:rPr lang="en-US"/>
            </a:br>
            <a:r>
              <a:rPr lang="en-US"/>
              <a:t>naáy chuùng toâi, öôùc </a:t>
            </a:r>
            <a:br>
              <a:rPr lang="en-US"/>
            </a:br>
            <a:r>
              <a:rPr lang="en-US"/>
              <a:t>thaáy vinh quang </a:t>
            </a:r>
            <a:br>
              <a:rPr lang="en-US"/>
            </a:br>
            <a:r>
              <a:rPr lang="en-US"/>
              <a:t>Cha ñôøi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2112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böõa nay chuùng </a:t>
            </a:r>
            <a:br>
              <a:rPr lang="en-US"/>
            </a:br>
            <a:r>
              <a:rPr lang="en-US"/>
              <a:t>toâi vui möøng, tieäc </a:t>
            </a:r>
            <a:br>
              <a:rPr lang="en-US"/>
            </a:br>
            <a:r>
              <a:rPr lang="en-US"/>
              <a:t>thieân quoác toaøn </a:t>
            </a:r>
            <a:br>
              <a:rPr lang="en-US"/>
            </a:br>
            <a:r>
              <a:rPr lang="en-US"/>
              <a:t>höôûng nay mai.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10567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böõa nay chuùng </a:t>
            </a:r>
            <a:br>
              <a:rPr lang="en-US"/>
            </a:br>
            <a:r>
              <a:rPr lang="en-US"/>
              <a:t>toâi vui möøng, tieäc </a:t>
            </a:r>
            <a:br>
              <a:rPr lang="en-US"/>
            </a:br>
            <a:r>
              <a:rPr lang="en-US"/>
              <a:t>thieân quoác seõ </a:t>
            </a:r>
            <a:br>
              <a:rPr lang="en-US"/>
            </a:br>
            <a:r>
              <a:rPr lang="en-US"/>
              <a:t>höôûng laâu daøi.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28545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Nguyeän moïi nôi </a:t>
            </a:r>
            <a:br>
              <a:rPr lang="en-US"/>
            </a:br>
            <a:r>
              <a:rPr lang="en-US"/>
              <a:t>vang tieáng Phöôùc </a:t>
            </a:r>
            <a:br>
              <a:rPr lang="en-US"/>
            </a:br>
            <a:r>
              <a:rPr lang="en-US"/>
              <a:t>aâm, vöïc toäi nhaân </a:t>
            </a:r>
          </a:p>
          <a:p>
            <a:r>
              <a:rPr lang="en-US"/>
              <a:t>cöùu chieân laïc laàm.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15510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linh hoa, </a:t>
            </a:r>
            <a:br>
              <a:rPr lang="en-US"/>
            </a:br>
            <a:r>
              <a:rPr lang="en-US"/>
              <a:t>aân quaû naåy ñaâm, taùn caûnh ñau thöông,</a:t>
            </a:r>
            <a:br>
              <a:rPr lang="en-US"/>
            </a:br>
            <a:r>
              <a:rPr lang="en-US"/>
              <a:t>tieâu luïy traàm.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29632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chuùng toâi </a:t>
            </a:r>
            <a:br>
              <a:rPr lang="en-US"/>
            </a:br>
            <a:r>
              <a:rPr lang="en-US"/>
              <a:t>neám luoân an nhaät, </a:t>
            </a:r>
            <a:br>
              <a:rPr lang="en-US"/>
            </a:br>
            <a:r>
              <a:rPr lang="en-US"/>
              <a:t>taän khi ñeán thaønh </a:t>
            </a:r>
            <a:br>
              <a:rPr lang="en-US"/>
            </a:br>
            <a:r>
              <a:rPr lang="en-US"/>
              <a:t>thaùnh muoân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14273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chuùng toâi </a:t>
            </a:r>
            <a:br>
              <a:rPr lang="en-US"/>
            </a:br>
            <a:r>
              <a:rPr lang="en-US"/>
              <a:t>neám luoân an nhaät, </a:t>
            </a:r>
            <a:br>
              <a:rPr lang="en-US"/>
            </a:br>
            <a:r>
              <a:rPr lang="en-US"/>
              <a:t>kòp voâ coõi thaùnh </a:t>
            </a:r>
            <a:br>
              <a:rPr lang="en-US"/>
            </a:br>
            <a:r>
              <a:rPr lang="en-US"/>
              <a:t>ôû treân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3906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Tuaàn vöøa qua thay thaûy chuùng toâi, </a:t>
            </a:r>
            <a:br>
              <a:rPr lang="en-US"/>
            </a:br>
            <a:r>
              <a:rPr lang="en-US"/>
              <a:t>ñöôïc bình an bôûi </a:t>
            </a:r>
            <a:br>
              <a:rPr lang="en-US"/>
            </a:br>
            <a:r>
              <a:rPr lang="en-US"/>
              <a:t>Chuùa cho roài.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8416756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nay xin Chaân Chuùa Ba Ngoâi, ñoå </a:t>
            </a:r>
            <a:br>
              <a:rPr lang="en-US"/>
            </a:br>
            <a:r>
              <a:rPr lang="en-US"/>
              <a:t>caùc phöôùc thieâng </a:t>
            </a:r>
            <a:br>
              <a:rPr lang="en-US"/>
            </a:br>
            <a:r>
              <a:rPr lang="en-US"/>
              <a:t>lieâng 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26120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böõa nay phöôùc nhaát trong tuaàn, </a:t>
            </a:r>
            <a:br>
              <a:rPr lang="en-US"/>
            </a:br>
            <a:r>
              <a:rPr lang="en-US"/>
              <a:t>töôïng tröng caûnh</a:t>
            </a:r>
          </a:p>
          <a:p>
            <a:r>
              <a:rPr lang="en-US"/>
              <a:t> bình thaùi töông 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428966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böõa nay phöôùc nhaát trong tuaàn, </a:t>
            </a:r>
            <a:br>
              <a:rPr lang="en-US"/>
            </a:br>
            <a:r>
              <a:rPr lang="en-US"/>
              <a:t>töôïng tröng caûnh</a:t>
            </a:r>
          </a:p>
          <a:p>
            <a:r>
              <a:rPr lang="en-US"/>
              <a:t> an thaùi laâu daøi.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10600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Raøy nhaân danh </a:t>
            </a:r>
            <a:br>
              <a:rPr lang="en-US"/>
            </a:br>
            <a:r>
              <a:rPr lang="en-US"/>
              <a:t>Chaân Chuùa chuùng toâi, </a:t>
            </a:r>
            <a:br>
              <a:rPr lang="en-US"/>
            </a:br>
            <a:r>
              <a:rPr lang="en-US"/>
              <a:t>caàu Ngaøi tha thöù </a:t>
            </a:r>
            <a:br>
              <a:rPr lang="en-US"/>
            </a:br>
            <a:r>
              <a:rPr lang="en-US"/>
              <a:t>caû muoân toäi.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35976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Ngaøi ñem </a:t>
            </a:r>
            <a:br>
              <a:rPr lang="en-US"/>
            </a:br>
            <a:r>
              <a:rPr lang="en-US"/>
              <a:t>gian aùc xoùa boâi, </a:t>
            </a:r>
            <a:br>
              <a:rPr lang="en-US"/>
            </a:br>
            <a:r>
              <a:rPr lang="en-US"/>
              <a:t>toû veû khoan nhaân </a:t>
            </a:r>
            <a:br>
              <a:rPr lang="en-US"/>
            </a:br>
            <a:r>
              <a:rPr lang="en-US"/>
              <a:t>Cha ñôøi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20661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böõa nay nghæ </a:t>
            </a:r>
            <a:br>
              <a:rPr lang="en-US"/>
            </a:br>
            <a:r>
              <a:rPr lang="en-US"/>
              <a:t>an trong Ngaøi, </a:t>
            </a:r>
            <a:br>
              <a:rPr lang="en-US"/>
            </a:br>
            <a:r>
              <a:rPr lang="en-US"/>
              <a:t> khoâng lo laéng </a:t>
            </a:r>
            <a:br>
              <a:rPr lang="en-US"/>
            </a:br>
            <a:r>
              <a:rPr lang="en-US"/>
              <a:t>söï theá maûy may.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29584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böõa nay nghæ </a:t>
            </a:r>
            <a:br>
              <a:rPr lang="en-US"/>
            </a:br>
            <a:r>
              <a:rPr lang="en-US"/>
              <a:t>an trong Ngaøi, </a:t>
            </a:r>
            <a:br>
              <a:rPr lang="en-US"/>
            </a:br>
            <a:r>
              <a:rPr lang="en-US"/>
              <a:t>khoâng lo laéng </a:t>
            </a:r>
          </a:p>
          <a:p>
            <a:r>
              <a:rPr lang="en-US"/>
              <a:t>ôû theá gian raøy.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38 – TUAÀN VÖØA QUA</a:t>
            </a:r>
          </a:p>
        </p:txBody>
      </p:sp>
    </p:spTree>
    <p:extLst>
      <p:ext uri="{BB962C8B-B14F-4D97-AF65-F5344CB8AC3E}">
        <p14:creationId xmlns:p14="http://schemas.microsoft.com/office/powerpoint/2010/main" val="31303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210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2013-09-30T15:32:13Z</dcterms:created>
  <dcterms:modified xsi:type="dcterms:W3CDTF">2013-11-18T05:22:20Z</dcterms:modified>
</cp:coreProperties>
</file>