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3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8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9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36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 </a:t>
            </a:r>
            <a:br>
              <a:rPr lang="en-US"/>
            </a:br>
            <a:r>
              <a:rPr lang="en-US"/>
              <a:t>BA NGOÂI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25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39</a:t>
            </a:r>
          </a:p>
        </p:txBody>
      </p:sp>
    </p:spTree>
    <p:extLst>
      <p:ext uri="{BB962C8B-B14F-4D97-AF65-F5344CB8AC3E}">
        <p14:creationId xmlns:p14="http://schemas.microsoft.com/office/powerpoint/2010/main" val="47569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Toân vinh Cha, loøng nhaân aùi khoân taøy,</a:t>
            </a:r>
            <a:br>
              <a:rPr lang="en-US"/>
            </a:br>
            <a:r>
              <a:rPr lang="en-US"/>
              <a:t>ban linh aân chuoäc </a:t>
            </a:r>
            <a:br>
              <a:rPr lang="en-US"/>
            </a:br>
            <a:r>
              <a:rPr lang="en-US"/>
              <a:t>mua chuùng toâi nay.</a:t>
            </a:r>
          </a:p>
        </p:txBody>
      </p:sp>
    </p:spTree>
    <p:extLst>
      <p:ext uri="{BB962C8B-B14F-4D97-AF65-F5344CB8AC3E}">
        <p14:creationId xmlns:p14="http://schemas.microsoft.com/office/powerpoint/2010/main" val="36587585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867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toäi nhaân ñaây quyø nôi ngai thaùnh, khaån Chuùa ñoaùi thöông </a:t>
            </a:r>
            <a:br>
              <a:rPr lang="en-US"/>
            </a:br>
            <a:r>
              <a:rPr lang="en-US"/>
              <a:t>dung xaù toäi tình.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920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Toân vinh Con quyeàn naêng, voán Ñaïo Trôøi, Tieân tri, Möu luaän, Chaân Chuùa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15891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toäi nhaân ñaây </a:t>
            </a:r>
            <a:br>
              <a:rPr lang="en-US"/>
            </a:br>
            <a:r>
              <a:rPr lang="en-US"/>
              <a:t>quyø nôi ngai thaùnh,</a:t>
            </a:r>
            <a:br>
              <a:rPr lang="en-US"/>
            </a:br>
            <a:r>
              <a:rPr lang="en-US"/>
              <a:t>khaån Chuùa ñoå theâm </a:t>
            </a:r>
            <a:br>
              <a:rPr lang="en-US"/>
            </a:br>
            <a:r>
              <a:rPr lang="en-US"/>
              <a:t>ôn cöùu veïn laønh.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37075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Toân vinh Linh ñôøi </a:t>
            </a:r>
            <a:br>
              <a:rPr lang="en-US"/>
            </a:br>
            <a:r>
              <a:rPr lang="en-US"/>
              <a:t>ñôøi, bôûi hôi Ngaøi, </a:t>
            </a:r>
            <a:br>
              <a:rPr lang="en-US"/>
            </a:br>
            <a:r>
              <a:rPr lang="en-US"/>
              <a:t>ñem taâm oâ toäi </a:t>
            </a:r>
            <a:br>
              <a:rPr lang="en-US"/>
            </a:br>
            <a:r>
              <a:rPr lang="en-US"/>
              <a:t>cho taùi sanh raøy.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23711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toäi nhaân ñaây </a:t>
            </a:r>
            <a:br>
              <a:rPr lang="en-US"/>
            </a:br>
            <a:r>
              <a:rPr lang="en-US"/>
              <a:t>quyø nôi ngai thaùnh,</a:t>
            </a:r>
            <a:br>
              <a:rPr lang="en-US"/>
            </a:br>
            <a:r>
              <a:rPr lang="en-US"/>
              <a:t>khaån Chuùa haõy ban </a:t>
            </a:r>
            <a:br>
              <a:rPr lang="en-US"/>
            </a:br>
            <a:r>
              <a:rPr lang="en-US"/>
              <a:t>hôi soáng vaän haønh.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40723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84" y="1138674"/>
            <a:ext cx="91345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Cha, Con, Linh hieäp moät theå Chaân Thaàn, </a:t>
            </a:r>
            <a:br>
              <a:rPr lang="en-US"/>
            </a:br>
            <a:r>
              <a:rPr lang="en-US"/>
              <a:t>Ba Ngoâi vinh dieäu, </a:t>
            </a:r>
            <a:br>
              <a:rPr lang="en-US"/>
            </a:br>
            <a:r>
              <a:rPr lang="en-US"/>
              <a:t>toân quí muoân phaàn.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34358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toäi nhaân ñaây </a:t>
            </a:r>
            <a:br>
              <a:rPr lang="en-US"/>
            </a:br>
            <a:r>
              <a:rPr lang="en-US"/>
              <a:t>quyø nôi ngai thaùnh,</a:t>
            </a:r>
            <a:br>
              <a:rPr lang="en-US"/>
            </a:br>
            <a:r>
              <a:rPr lang="en-US"/>
              <a:t>khaån Chuùa thöù tha, </a:t>
            </a:r>
            <a:br>
              <a:rPr lang="en-US"/>
            </a:br>
            <a:r>
              <a:rPr lang="en-US"/>
              <a:t>ban xuoáng ôn laønh.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39 – TOÂN VINH BA NGOÂI</a:t>
            </a:r>
          </a:p>
        </p:txBody>
      </p:sp>
    </p:spTree>
    <p:extLst>
      <p:ext uri="{BB962C8B-B14F-4D97-AF65-F5344CB8AC3E}">
        <p14:creationId xmlns:p14="http://schemas.microsoft.com/office/powerpoint/2010/main" val="25155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152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2011-09-13T07:01:08Z</dcterms:created>
  <dcterms:modified xsi:type="dcterms:W3CDTF">2013-11-18T05:22:46Z</dcterms:modified>
</cp:coreProperties>
</file>