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2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9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0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2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864" y="2173146"/>
            <a:ext cx="7510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THAÙNH THAY,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THAÙNH THAY,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THAÙNH THAY!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268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</a:rPr>
              <a:t>TOÂN VINH CHUÙA – THAÙNH CA 40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933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thay, Thaùnh thay, Thaùnh thay!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boùng toái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40 - Thaùnh Thay!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Thay! Thaùnh Thay!</a:t>
            </a:r>
          </a:p>
        </p:txBody>
      </p:sp>
    </p:spTree>
    <p:extLst>
      <p:ext uri="{BB962C8B-B14F-4D97-AF65-F5344CB8AC3E}">
        <p14:creationId xmlns:p14="http://schemas.microsoft.com/office/powerpoint/2010/main" val="428458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40 - Thaùnh Thay!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Thay! Thaùnh Thay!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nay muoân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maét keû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 toäi khoân thaáy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nhan.</a:t>
            </a:r>
          </a:p>
        </p:txBody>
      </p:sp>
    </p:spTree>
    <p:extLst>
      <p:ext uri="{BB962C8B-B14F-4D97-AF65-F5344CB8AC3E}">
        <p14:creationId xmlns:p14="http://schemas.microsoft.com/office/powerpoint/2010/main" val="15195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40 - Thaùnh Thay!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Thay! Thaùnh Thay!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Ngoaøi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ai, khoâng ai,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Chuùa chí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khoâng hai. </a:t>
            </a:r>
          </a:p>
        </p:txBody>
      </p:sp>
    </p:spTree>
    <p:extLst>
      <p:ext uri="{BB962C8B-B14F-4D97-AF65-F5344CB8AC3E}">
        <p14:creationId xmlns:p14="http://schemas.microsoft.com/office/powerpoint/2010/main" val="192359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40 - Thaùnh Thay!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Thay! Thaùnh Thay!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linh naêng,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saïch vôùi yeâu thöông hoaøn toaøn.</a:t>
            </a:r>
          </a:p>
        </p:txBody>
      </p:sp>
    </p:spTree>
    <p:extLst>
      <p:ext uri="{BB962C8B-B14F-4D97-AF65-F5344CB8AC3E}">
        <p14:creationId xmlns:p14="http://schemas.microsoft.com/office/powerpoint/2010/main" val="1346017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thay, Thaùnh thay, Thaùnh thay!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Chuû teå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oai quyeàn!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40 - Thaùnh Thay!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Thay! Thaùnh Thay!</a:t>
            </a:r>
          </a:p>
        </p:txBody>
      </p:sp>
    </p:spTree>
    <p:extLst>
      <p:ext uri="{BB962C8B-B14F-4D97-AF65-F5344CB8AC3E}">
        <p14:creationId xmlns:p14="http://schemas.microsoft.com/office/powerpoint/2010/main" val="82424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40 - Thaùnh Thay!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Thay! Thaùnh Thay!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khoâng trung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ñaát, bieån,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vaät toân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Ba Ngoâi.</a:t>
            </a:r>
          </a:p>
        </p:txBody>
      </p:sp>
    </p:spTree>
    <p:extLst>
      <p:ext uri="{BB962C8B-B14F-4D97-AF65-F5344CB8AC3E}">
        <p14:creationId xmlns:p14="http://schemas.microsoft.com/office/powerpoint/2010/main" val="3953081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40 - Thaùnh Thay!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Thay! Thaùnh Thay!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thay, Thaùnh thay, Thaùnh thay!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Trí doõng aùi ñöùc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bieân!</a:t>
            </a:r>
          </a:p>
        </p:txBody>
      </p:sp>
    </p:spTree>
    <p:extLst>
      <p:ext uri="{BB962C8B-B14F-4D97-AF65-F5344CB8AC3E}">
        <p14:creationId xmlns:p14="http://schemas.microsoft.com/office/powerpoint/2010/main" val="126156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40 - Thaùnh Thay!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Thay! Thaùnh Thay!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Ba Ngoâi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voán moät theå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oai nghi ñôøi ñôøi!</a:t>
            </a:r>
          </a:p>
        </p:txBody>
      </p:sp>
    </p:spTree>
    <p:extLst>
      <p:ext uri="{BB962C8B-B14F-4D97-AF65-F5344CB8AC3E}">
        <p14:creationId xmlns:p14="http://schemas.microsoft.com/office/powerpoint/2010/main" val="165315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thay, Thaùnh thay, Thaùnh thay!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Chuû teå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oai quyeàn!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40 - Thaùnh Thay!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Thay! Thaùnh Thay!</a:t>
            </a:r>
          </a:p>
        </p:txBody>
      </p:sp>
    </p:spTree>
    <p:extLst>
      <p:ext uri="{BB962C8B-B14F-4D97-AF65-F5344CB8AC3E}">
        <p14:creationId xmlns:p14="http://schemas.microsoft.com/office/powerpoint/2010/main" val="7198802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40 - Thaùnh Thay!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Thay! Thaùnh Thay!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khi töng töng saùng, chuùng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daâng khuùc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hoan ca. </a:t>
            </a:r>
          </a:p>
        </p:txBody>
      </p:sp>
    </p:spTree>
    <p:extLst>
      <p:ext uri="{BB962C8B-B14F-4D97-AF65-F5344CB8AC3E}">
        <p14:creationId xmlns:p14="http://schemas.microsoft.com/office/powerpoint/2010/main" val="286737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40 - Thaùnh Thay!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Thay! Thaùnh Thay!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thay, Thaùnh thay, Thaùnh thay!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Trí doõng aùi ñöùc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bieân! </a:t>
            </a:r>
          </a:p>
        </p:txBody>
      </p:sp>
    </p:spTree>
    <p:extLst>
      <p:ext uri="{BB962C8B-B14F-4D97-AF65-F5344CB8AC3E}">
        <p14:creationId xmlns:p14="http://schemas.microsoft.com/office/powerpoint/2010/main" val="55030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40 - Thaùnh Thay!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Thay! Thaùnh Thay!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Ba ngoâi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voán moät theå oai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nghi, raïng loøa.</a:t>
            </a:r>
          </a:p>
        </p:txBody>
      </p:sp>
    </p:spTree>
    <p:extLst>
      <p:ext uri="{BB962C8B-B14F-4D97-AF65-F5344CB8AC3E}">
        <p14:creationId xmlns:p14="http://schemas.microsoft.com/office/powerpoint/2010/main" val="38542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thay, Thaùnh thay, Thaùnh thay!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Caùc thaùnh chuùc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toân Ngaøi.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40 - Thaùnh Thay!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Thay! Thaùnh Thay!</a:t>
            </a:r>
          </a:p>
        </p:txBody>
      </p:sp>
    </p:spTree>
    <p:extLst>
      <p:ext uri="{BB962C8B-B14F-4D97-AF65-F5344CB8AC3E}">
        <p14:creationId xmlns:p14="http://schemas.microsoft.com/office/powerpoint/2010/main" val="118205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40 - Thaùnh Thay!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Thay! Thaùnh Thay!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Tung hoâ uy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Chuùa, gieo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kim mieän quanh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bieån löu ly. </a:t>
            </a:r>
          </a:p>
        </p:txBody>
      </p:sp>
    </p:spTree>
    <p:extLst>
      <p:ext uri="{BB962C8B-B14F-4D97-AF65-F5344CB8AC3E}">
        <p14:creationId xmlns:p14="http://schemas.microsoft.com/office/powerpoint/2010/main" val="258895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40 - Thaùnh Thay!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Thay! Thaùnh Thay!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Cheâ-ru-bin vaø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Seâ-ra-phin,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cuùi xuoáng tröôùc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linh oai. </a:t>
            </a:r>
          </a:p>
        </p:txBody>
      </p:sp>
    </p:spTree>
    <p:extLst>
      <p:ext uri="{BB962C8B-B14F-4D97-AF65-F5344CB8AC3E}">
        <p14:creationId xmlns:p14="http://schemas.microsoft.com/office/powerpoint/2010/main" val="345182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40 - Thaùnh Thay!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Thay! Thaùnh Thay!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xöng Nguyeân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höõu, Hieän höõu,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chung voâ haïn kyø.</a:t>
            </a:r>
          </a:p>
        </p:txBody>
      </p:sp>
    </p:spTree>
    <p:extLst>
      <p:ext uri="{BB962C8B-B14F-4D97-AF65-F5344CB8AC3E}">
        <p14:creationId xmlns:p14="http://schemas.microsoft.com/office/powerpoint/2010/main" val="25870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298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HP-Amazone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2013-10-28T02:10:47Z</dcterms:created>
  <dcterms:modified xsi:type="dcterms:W3CDTF">2013-11-18T05:23:03Z</dcterms:modified>
</cp:coreProperties>
</file>