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55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42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17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7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58723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z="7200"/>
              <a:t>CHUÙA, </a:t>
            </a:r>
            <a:br>
              <a:rPr lang="en-US" sz="7200"/>
            </a:br>
            <a:r>
              <a:rPr lang="en-US" sz="7200"/>
              <a:t>BÖÙC THAØNH </a:t>
            </a:r>
            <a:br>
              <a:rPr lang="en-US" sz="7200"/>
            </a:br>
            <a:r>
              <a:rPr lang="en-US" sz="7200"/>
              <a:t>KIEÂN COÁ 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002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41</a:t>
            </a:r>
          </a:p>
        </p:txBody>
      </p:sp>
    </p:spTree>
    <p:extLst>
      <p:ext uri="{BB962C8B-B14F-4D97-AF65-F5344CB8AC3E}">
        <p14:creationId xmlns:p14="http://schemas.microsoft.com/office/powerpoint/2010/main" val="2043607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41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– CHUÙA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, BÖÙC THAØNH KIEÂN COÁ 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3080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Daãu quyû döõ ñaày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treân theá gian naày,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ñuoåi theo ta, toan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nuoát haèng ngaøy.</a:t>
            </a:r>
          </a:p>
        </p:txBody>
      </p:sp>
    </p:spTree>
    <p:extLst>
      <p:ext uri="{BB962C8B-B14F-4D97-AF65-F5344CB8AC3E}">
        <p14:creationId xmlns:p14="http://schemas.microsoft.com/office/powerpoint/2010/main" val="325035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Tröôùc Ñaáng coù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quyeàn xua noù lui lieàn,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chuùng ta khoâng kinh khieáp öu phieàn.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41 – CHUÙA, BÖÙC THAØNH KIEÂN COÁ TA</a:t>
            </a:r>
          </a:p>
        </p:txBody>
      </p:sp>
    </p:spTree>
    <p:extLst>
      <p:ext uri="{BB962C8B-B14F-4D97-AF65-F5344CB8AC3E}">
        <p14:creationId xmlns:p14="http://schemas.microsoft.com/office/powerpoint/2010/main" val="26229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Kìa, vua toái taêm giaän chaêng? Thaät ta khoâng nao chi haén, nay haén khoe khoang nhaát thôøi.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41 – CHUÙA, BÖÙC THAØNH KIEÂN COÁ TA</a:t>
            </a:r>
          </a:p>
        </p:txBody>
      </p:sp>
    </p:spTree>
    <p:extLst>
      <p:ext uri="{BB962C8B-B14F-4D97-AF65-F5344CB8AC3E}">
        <p14:creationId xmlns:p14="http://schemas.microsoft.com/office/powerpoint/2010/main" val="357824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AÙn haén xöa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kheùp roài,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thuùc thuû khi Christ phaùn moät lôøi.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41 – CHUÙA, BÖÙC THAØNH KIEÂN COÁ TA</a:t>
            </a:r>
          </a:p>
        </p:txBody>
      </p:sp>
    </p:spTree>
    <p:extLst>
      <p:ext uri="{BB962C8B-B14F-4D97-AF65-F5344CB8AC3E}">
        <p14:creationId xmlns:p14="http://schemas.microsoft.com/office/powerpoint/2010/main" val="133919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41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– CHUÙA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, BÖÙC THAØNH KIEÂN COÁ 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3080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Tieáng Phaùn aáy nghìn thuôû vaãn ñöông coøn,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theá gian khinh cheâ chaúng suy moøn.</a:t>
            </a:r>
          </a:p>
        </p:txBody>
      </p:sp>
    </p:spTree>
    <p:extLst>
      <p:ext uri="{BB962C8B-B14F-4D97-AF65-F5344CB8AC3E}">
        <p14:creationId xmlns:p14="http://schemas.microsoft.com/office/powerpoint/2010/main" val="284585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Bôûi coù Chuùa gaàn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guõi vôùi ta hoaøi,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xuoáng Thaùnh linh,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aân töù töø Ngaøi.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41 – CHUÙA, BÖÙC THAØNH KIEÂN COÁ TA</a:t>
            </a:r>
          </a:p>
        </p:txBody>
      </p:sp>
    </p:spTree>
    <p:extLst>
      <p:ext uri="{BB962C8B-B14F-4D97-AF65-F5344CB8AC3E}">
        <p14:creationId xmlns:p14="http://schemas.microsoft.com/office/powerpoint/2010/main" val="71720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Vôï, con, cuûa, danh, maïng, ta, duø ai kia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toan cöôùp phaù? Thoâi, cöôùp ñi ta khoâng choàn.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41 – CHUÙA, BÖÙC THAØNH KIEÂN COÁ TA</a:t>
            </a:r>
          </a:p>
        </p:txBody>
      </p:sp>
    </p:spTree>
    <p:extLst>
      <p:ext uri="{BB962C8B-B14F-4D97-AF65-F5344CB8AC3E}">
        <p14:creationId xmlns:p14="http://schemas.microsoft.com/office/powerpoint/2010/main" val="160729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Bôûi chaúng theå cöôùp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 hoàn, phöôùc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treân thieân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quoác tröôøng toàn.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41 – CHUÙA, BÖÙC THAØNH KIEÂN COÁ TA</a:t>
            </a:r>
          </a:p>
        </p:txBody>
      </p:sp>
    </p:spTree>
    <p:extLst>
      <p:ext uri="{BB962C8B-B14F-4D97-AF65-F5344CB8AC3E}">
        <p14:creationId xmlns:p14="http://schemas.microsoft.com/office/powerpoint/2010/main" val="265830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41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– CHUÙA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, BÖÙC THAØNH KIEÂN COÁ 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3080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voán böùc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thaønh kieân coá ta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raøy, thuaãn khieân ta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che ñôõ haèng ngaøy. </a:t>
            </a:r>
          </a:p>
        </p:txBody>
      </p:sp>
    </p:spTree>
    <p:extLst>
      <p:ext uri="{BB962C8B-B14F-4D97-AF65-F5344CB8AC3E}">
        <p14:creationId xmlns:p14="http://schemas.microsoft.com/office/powerpoint/2010/main" val="35693695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Ñaáng cöùu giuùp hoài </a:t>
            </a:r>
            <a:br>
              <a:rPr lang="en-US"/>
            </a:br>
            <a:r>
              <a:rPr lang="en-US"/>
              <a:t>nguy khoán öu saàu, </a:t>
            </a:r>
            <a:br>
              <a:rPr lang="en-US"/>
            </a:br>
            <a:r>
              <a:rPr lang="en-US"/>
              <a:t>Ñaáng giuùp ta luoân </a:t>
            </a:r>
            <a:br>
              <a:rPr lang="en-US"/>
            </a:br>
            <a:r>
              <a:rPr lang="en-US"/>
              <a:t>thaéng nhieäm maàu.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41 – CHUÙA, BÖÙC THAØNH KIEÂN COÁ TA</a:t>
            </a:r>
          </a:p>
        </p:txBody>
      </p:sp>
    </p:spTree>
    <p:extLst>
      <p:ext uri="{BB962C8B-B14F-4D97-AF65-F5344CB8AC3E}">
        <p14:creationId xmlns:p14="http://schemas.microsoft.com/office/powerpoint/2010/main" val="196486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Ngaøy ñeâm daãu quaân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thuø xöa nghòch ta, ta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nghieâng ngöûa, tuy noù thaâm möu ña taøi.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41 – CHUÙA, BÖÙC THAØNH KIEÂN COÁ TA</a:t>
            </a:r>
          </a:p>
        </p:txBody>
      </p:sp>
    </p:spTree>
    <p:extLst>
      <p:ext uri="{BB962C8B-B14F-4D97-AF65-F5344CB8AC3E}">
        <p14:creationId xmlns:p14="http://schemas.microsoft.com/office/powerpoint/2010/main" val="100520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Quyeát choáng ta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suoát ñeâm ngaøy,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quaû khoâng ai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treân ñaát ñòch taøy.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41 – CHUÙA, BÖÙC THAØNH KIEÂN COÁ TA</a:t>
            </a:r>
          </a:p>
        </p:txBody>
      </p:sp>
    </p:spTree>
    <p:extLst>
      <p:ext uri="{BB962C8B-B14F-4D97-AF65-F5344CB8AC3E}">
        <p14:creationId xmlns:p14="http://schemas.microsoft.com/office/powerpoint/2010/main" val="58411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41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– CHUÙA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, BÖÙC THAØNH KIEÂN COÁ 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3080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Khaù bieát söùc mình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non keùm voâ taøi,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deã khieán ta thua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ngaõ naèm daøi.</a:t>
            </a:r>
          </a:p>
        </p:txBody>
      </p:sp>
    </p:spTree>
    <p:extLst>
      <p:ext uri="{BB962C8B-B14F-4D97-AF65-F5344CB8AC3E}">
        <p14:creationId xmlns:p14="http://schemas.microsoft.com/office/powerpoint/2010/main" val="89622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Daãu theá, bieát nhôø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Ñaáng chæ huy mình,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ñoái phöông thua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chaïy heát raäp rình.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41 – CHUÙA, BÖÙC THAØNH KIEÂN COÁ TA</a:t>
            </a:r>
          </a:p>
        </p:txBody>
      </p:sp>
    </p:spTree>
    <p:extLst>
      <p:ext uri="{BB962C8B-B14F-4D97-AF65-F5344CB8AC3E}">
        <p14:creationId xmlns:p14="http://schemas.microsoft.com/office/powerpoint/2010/main" val="138683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Baèng ta hoûi teân Ngaøi chaêng? Laø Jeâsus, danh chieán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thaéng,danh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töôùng thieân binh anh taøi.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41 – CHUÙA, BÖÙC THAØNH KIEÂN COÁ TA</a:t>
            </a:r>
          </a:p>
        </p:txBody>
      </p:sp>
    </p:spTree>
    <p:extLst>
      <p:ext uri="{BB962C8B-B14F-4D97-AF65-F5344CB8AC3E}">
        <p14:creationId xmlns:p14="http://schemas.microsoft.com/office/powerpoint/2010/main" val="257238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phaùp duy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chính tay Ngaøi,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ñaéc thaéng Sa-tan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 laâu daøi.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41 – CHUÙA, BÖÙC THAØNH KIEÂN COÁ TA</a:t>
            </a:r>
          </a:p>
        </p:txBody>
      </p:sp>
    </p:spTree>
    <p:extLst>
      <p:ext uri="{BB962C8B-B14F-4D97-AF65-F5344CB8AC3E}">
        <p14:creationId xmlns:p14="http://schemas.microsoft.com/office/powerpoint/2010/main" val="237991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286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VNI-Aptima</vt:lpstr>
      <vt:lpstr>VNI-Garam</vt:lpstr>
      <vt:lpstr>5_Custom Design</vt:lpstr>
      <vt:lpstr>6_Custom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2013-10-07T12:25:43Z</dcterms:created>
  <dcterms:modified xsi:type="dcterms:W3CDTF">2013-11-18T05:23:25Z</dcterms:modified>
</cp:coreProperties>
</file>