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191683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ÑAÁNG XÖA GIUÙP </a:t>
            </a:r>
            <a:br>
              <a:rPr lang="en-US"/>
            </a:br>
            <a:r>
              <a:rPr lang="en-US"/>
              <a:t>CHUÙNG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44</a:t>
            </a:r>
          </a:p>
        </p:txBody>
      </p:sp>
    </p:spTree>
    <p:extLst>
      <p:ext uri="{BB962C8B-B14F-4D97-AF65-F5344CB8AC3E}">
        <p14:creationId xmlns:p14="http://schemas.microsoft.com/office/powerpoint/2010/main" val="224273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Nhaân loaïi voán </a:t>
            </a:r>
            <a:br>
              <a:rPr lang="en-US"/>
            </a:br>
            <a:r>
              <a:rPr lang="en-US"/>
              <a:t>thuoäc huyeát khí </a:t>
            </a:r>
            <a:br>
              <a:rPr lang="en-US"/>
            </a:br>
            <a:r>
              <a:rPr lang="en-US"/>
              <a:t>A-ñam, sôøn chí, </a:t>
            </a:r>
            <a:br>
              <a:rPr lang="en-US"/>
            </a:br>
            <a:r>
              <a:rPr lang="en-US"/>
              <a:t>phieàn naõo, saàu taâm.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38848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Hoï troâi daït cuoán </a:t>
            </a:r>
            <a:br>
              <a:rPr lang="en-US"/>
            </a:br>
            <a:r>
              <a:rPr lang="en-US"/>
              <a:t>theo soùng thôøi gian, tuyeät khoâng taêm </a:t>
            </a:r>
            <a:br>
              <a:rPr lang="en-US"/>
            </a:br>
            <a:r>
              <a:rPr lang="en-US"/>
              <a:t>tieáng doäi vang.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10681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6. </a:t>
            </a:r>
            <a:r>
              <a:rPr lang="en-US"/>
              <a:t>Danh, lôïi, hieån vinh, phuù quyù, khöông </a:t>
            </a:r>
            <a:br>
              <a:rPr lang="en-US"/>
            </a:br>
            <a:r>
              <a:rPr lang="en-US"/>
              <a:t>traùng, ñeàu cuoán theo </a:t>
            </a:r>
            <a:br>
              <a:rPr lang="en-US"/>
            </a:br>
            <a:r>
              <a:rPr lang="en-US"/>
              <a:t>soùng thôøi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4572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Chæ thoaùng qua ví </a:t>
            </a:r>
            <a:br>
              <a:rPr lang="en-US"/>
            </a:br>
            <a:r>
              <a:rPr lang="en-US"/>
              <a:t>nhö giaác hoaøng </a:t>
            </a:r>
            <a:br>
              <a:rPr lang="en-US"/>
            </a:br>
            <a:r>
              <a:rPr lang="en-US"/>
              <a:t>löông, raïng ngaøy </a:t>
            </a:r>
            <a:br>
              <a:rPr lang="en-US"/>
            </a:br>
            <a:r>
              <a:rPr lang="en-US"/>
              <a:t>tieâu taùn haø phöông.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405625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377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7. </a:t>
            </a:r>
            <a:r>
              <a:rPr lang="en-US"/>
              <a:t>OÂi, laïy Chuùa, </a:t>
            </a:r>
            <a:br>
              <a:rPr lang="en-US"/>
            </a:br>
            <a:r>
              <a:rPr lang="en-US"/>
              <a:t>nguyeän Ñaáng giuùp </a:t>
            </a:r>
            <a:br>
              <a:rPr lang="en-US"/>
            </a:br>
            <a:r>
              <a:rPr lang="en-US"/>
              <a:t>toâi maõi, laø öôùc </a:t>
            </a:r>
            <a:br>
              <a:rPr lang="en-US"/>
            </a:br>
            <a:r>
              <a:rPr lang="en-US"/>
              <a:t>voïng luùc haäu lai.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36655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Chuùa gìn giöõ toâi suoát ñöôøng thieâng,</a:t>
            </a:r>
            <a:br>
              <a:rPr lang="en-US"/>
            </a:br>
            <a:r>
              <a:rPr lang="en-US"/>
              <a:t>laøm nhaø muoân </a:t>
            </a:r>
            <a:br>
              <a:rPr lang="en-US"/>
            </a:br>
            <a:r>
              <a:rPr lang="en-US"/>
              <a:t>thöôû bình yeân.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42742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24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OÂi, laïy Chuùa, </a:t>
            </a:r>
            <a:br>
              <a:rPr lang="en-US"/>
            </a:br>
            <a:r>
              <a:rPr lang="en-US"/>
              <a:t>nguyeän Ñaáng giuùp </a:t>
            </a:r>
            <a:br>
              <a:rPr lang="en-US"/>
            </a:br>
            <a:r>
              <a:rPr lang="en-US"/>
              <a:t>toâi maõi, laø öôùc </a:t>
            </a:r>
            <a:br>
              <a:rPr lang="en-US"/>
            </a:br>
            <a:r>
              <a:rPr lang="en-US"/>
              <a:t>voïng luùc haäu lai.</a:t>
            </a:r>
          </a:p>
        </p:txBody>
      </p:sp>
    </p:spTree>
    <p:extLst>
      <p:ext uri="{BB962C8B-B14F-4D97-AF65-F5344CB8AC3E}">
        <p14:creationId xmlns:p14="http://schemas.microsoft.com/office/powerpoint/2010/main" val="2098994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4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Nôi baûo toaøn giöõa </a:t>
            </a:r>
            <a:br>
              <a:rPr lang="en-US"/>
            </a:br>
            <a:r>
              <a:rPr lang="en-US"/>
              <a:t>gioâng toá doäi vang, </a:t>
            </a:r>
            <a:br>
              <a:rPr lang="en-US"/>
            </a:br>
            <a:r>
              <a:rPr lang="en-US"/>
              <a:t>laø nhaø muoân </a:t>
            </a:r>
            <a:br>
              <a:rPr lang="en-US"/>
            </a:br>
            <a:r>
              <a:rPr lang="en-US"/>
              <a:t>thöôû bình 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187025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4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Nöông döïa boùng ngai Chuùa thaùi an baáy, </a:t>
            </a:r>
            <a:br>
              <a:rPr lang="en-US"/>
            </a:br>
            <a:r>
              <a:rPr lang="en-US"/>
              <a:t>cho thaùnh daân </a:t>
            </a:r>
            <a:br>
              <a:rPr lang="en-US"/>
            </a:br>
            <a:r>
              <a:rPr lang="en-US"/>
              <a:t>thoûa loøng thay!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30835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4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Duy caùnh tay Chuùa </a:t>
            </a:r>
            <a:br>
              <a:rPr lang="en-US"/>
            </a:br>
            <a:r>
              <a:rPr lang="en-US"/>
              <a:t>bao phuû ngaøy ñeâm, </a:t>
            </a:r>
            <a:br>
              <a:rPr lang="en-US"/>
            </a:br>
            <a:r>
              <a:rPr lang="en-US"/>
              <a:t>loøng caøng ñöôïc </a:t>
            </a:r>
            <a:br>
              <a:rPr lang="en-US"/>
            </a:br>
            <a:r>
              <a:rPr lang="en-US"/>
              <a:t>vöõng vaøng theâm.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13741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4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Ngay töø tröôùc khi </a:t>
            </a:r>
            <a:br>
              <a:rPr lang="en-US"/>
            </a:br>
            <a:r>
              <a:rPr lang="en-US"/>
              <a:t>coù bieån, soâng, ñaát, </a:t>
            </a:r>
            <a:br>
              <a:rPr lang="en-US"/>
            </a:br>
            <a:r>
              <a:rPr lang="en-US"/>
              <a:t>röøng, nuùi, tinh tuù, nguyeät nhaät.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39014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Nguyeân thuûy Ngaøi </a:t>
            </a:r>
            <a:br>
              <a:rPr lang="en-US"/>
            </a:br>
            <a:r>
              <a:rPr lang="en-US"/>
              <a:t>voán Chaân Chuùa ñoäc </a:t>
            </a:r>
            <a:br>
              <a:rPr lang="en-US"/>
            </a:br>
            <a:r>
              <a:rPr lang="en-US"/>
              <a:t>toân, ñôøi ñôøi cai </a:t>
            </a:r>
            <a:br>
              <a:rPr lang="en-US"/>
            </a:br>
            <a:r>
              <a:rPr lang="en-US"/>
              <a:t>quaûn kieàn khoân.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32440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Muoân ñôøi tröôùc </a:t>
            </a:r>
            <a:br>
              <a:rPr lang="en-US"/>
            </a:br>
            <a:r>
              <a:rPr lang="en-US"/>
              <a:t>maët Chuùa thoaùng mau quaù, thaät gioáng ñeâm choùng vöôït qua.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5271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 theå canh choùt </a:t>
            </a:r>
            <a:br>
              <a:rPr lang="en-US"/>
            </a:br>
            <a:r>
              <a:rPr lang="en-US"/>
              <a:t>ñeâm saép taøn kia, </a:t>
            </a:r>
            <a:br>
              <a:rPr lang="en-US"/>
            </a:br>
            <a:r>
              <a:rPr lang="en-US"/>
              <a:t>roài döông quang </a:t>
            </a:r>
            <a:br>
              <a:rPr lang="en-US"/>
            </a:br>
            <a:r>
              <a:rPr lang="en-US"/>
              <a:t>loù nghìn tia.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44 – ÑAÁNG XÖA GIUÙP CHUÙNG TOÂI</a:t>
            </a:r>
          </a:p>
        </p:txBody>
      </p:sp>
    </p:spTree>
    <p:extLst>
      <p:ext uri="{BB962C8B-B14F-4D97-AF65-F5344CB8AC3E}">
        <p14:creationId xmlns:p14="http://schemas.microsoft.com/office/powerpoint/2010/main" val="182914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208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VNI-Aptima</vt:lpstr>
      <vt:lpstr>VNI-Garam</vt:lpstr>
      <vt:lpstr>10_Custom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23</cp:revision>
  <dcterms:created xsi:type="dcterms:W3CDTF">2011-09-13T07:50:48Z</dcterms:created>
  <dcterms:modified xsi:type="dcterms:W3CDTF">2013-11-18T05:24:34Z</dcterms:modified>
</cp:coreProperties>
</file>