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8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9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9890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LUOÀNG THANH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QUANG CHIEÁU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GIÖÕA ÑEÂM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7228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</a:rPr>
              <a:t>TOÂN VINH CHUÙA – THAÙNH CA 45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905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45 - Luoàng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Thanh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Chieáu Giöõa Ñeâm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9118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mai troâng nhau anh em chí thaân töôi cöôøi, baáy laâu xa nhau, hoâm nay gaëp ñaây möøng vui.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9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09118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Luoàng thanh quang Chuùa chieáu giöõa ñeâm mòt canh tröôøng,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haèng ñöa toâi!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45 - Luoàng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Thanh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Chieáu Giöõa Ñeâm</a:t>
            </a:r>
          </a:p>
        </p:txBody>
      </p:sp>
    </p:spTree>
    <p:extLst>
      <p:ext uri="{BB962C8B-B14F-4D97-AF65-F5344CB8AC3E}">
        <p14:creationId xmlns:p14="http://schemas.microsoft.com/office/powerpoint/2010/main" val="27376789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45 - Luoàng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Thanh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Chieáu Giöõa Ñeâm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9118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canh khuya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vaéng, luùc toâi xa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nhaø laïc ñöôøng,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dìu toâi Ngaøi oâi 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45 - Luoàng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Thanh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Chieáu Giöõa Ñeâm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9118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ñöa chaân toâi, toâi khoâng muoán caùch xa nhaø, chæ mong Jeâsus ñöa toâi moät böôùc hoài gia.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16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09118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xöa ñaâu coù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thieát tha ñeâm ngaøy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Ngaøi ñöa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cho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45 - Luoàng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Thanh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Chieáu Giöõa Ñeâm</a:t>
            </a:r>
          </a:p>
        </p:txBody>
      </p:sp>
    </p:spTree>
    <p:extLst>
      <p:ext uri="{BB962C8B-B14F-4D97-AF65-F5344CB8AC3E}">
        <p14:creationId xmlns:p14="http://schemas.microsoft.com/office/powerpoint/2010/main" val="874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45 - Luoàng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Thanh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Chieáu Giöõa Ñeâm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9118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hay coá chaáp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rieâng neân laïc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sai hoaøi, vöïc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oâi!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0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45 - Luoàng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Thanh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Chieáu Giöõa Ñeâm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9118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phen ham meâ vui chôi chaúng chuùt e ngöøa, yù toâi kieâu caêng, mong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queân haún thôøi xöa.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109118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tin chaéc phöôùc ôn xöa hieän ñöông coøn ñöa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cho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45 - Luoàng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Thanh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Chieáu Giöõa Ñeâm</a:t>
            </a:r>
          </a:p>
        </p:txBody>
      </p:sp>
    </p:spTree>
    <p:extLst>
      <p:ext uri="{BB962C8B-B14F-4D97-AF65-F5344CB8AC3E}">
        <p14:creationId xmlns:p14="http://schemas.microsoft.com/office/powerpoint/2010/main" val="358620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45 - Luoàng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Thanh </a:t>
            </a:r>
            <a:r>
              <a:rPr lang="en-US" sz="3600" b="1" spc="-15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Quang </a:t>
            </a:r>
            <a:r>
              <a:rPr lang="en-US"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Chieáu Giöõa Ñeâm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09118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Vöôït qua nôi baån,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loái eo, ao, ñaàm,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suoái, coàn, kìa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taøn roài.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01025"/>
      </p:ext>
    </p:extLst>
  </p:cSld>
  <p:clrMapOvr>
    <a:masterClrMapping/>
  </p:clrMapOvr>
</p:sld>
</file>

<file path=ppt/theme/theme1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202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HP-Amazone</vt:lpstr>
      <vt:lpstr>VNI-Aptima</vt:lpstr>
      <vt:lpstr>VNI-Garam</vt:lpstr>
      <vt:lpstr>10_Custom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2013-10-29T01:25:03Z</dcterms:created>
  <dcterms:modified xsi:type="dcterms:W3CDTF">2013-10-29T01:28:58Z</dcterms:modified>
</cp:coreProperties>
</file>