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16832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GIEÂ-HOÂ-VA </a:t>
            </a:r>
            <a:br>
              <a:rPr lang="en-US"/>
            </a:br>
            <a:r>
              <a:rPr lang="en-US"/>
              <a:t>XIN DAÉT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46</a:t>
            </a:r>
          </a:p>
        </p:txBody>
      </p:sp>
    </p:spTree>
    <p:extLst>
      <p:ext uri="{BB962C8B-B14F-4D97-AF65-F5344CB8AC3E}">
        <p14:creationId xmlns:p14="http://schemas.microsoft.com/office/powerpoint/2010/main" val="419955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ñoù toâi cuøng </a:t>
            </a:r>
            <a:br>
              <a:rPr lang="en-US"/>
            </a:br>
            <a:r>
              <a:rPr lang="en-US"/>
              <a:t>daân thaùnh vui vaày, </a:t>
            </a:r>
            <a:br>
              <a:rPr lang="en-US"/>
            </a:br>
            <a:r>
              <a:rPr lang="en-US"/>
              <a:t>taùn myõ Ngaøi khuùc </a:t>
            </a:r>
            <a:br>
              <a:rPr lang="en-US"/>
            </a:br>
            <a:r>
              <a:rPr lang="en-US"/>
              <a:t>baát tuyeät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39512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Thoáng khoå, nghi sôï, taêm toái, öu saàu, </a:t>
            </a:r>
            <a:br>
              <a:rPr lang="en-US"/>
            </a:br>
            <a:r>
              <a:rPr lang="en-US"/>
              <a:t>vôùi hoå theïn quyeát </a:t>
            </a:r>
            <a:br>
              <a:rPr lang="en-US"/>
            </a:br>
            <a:r>
              <a:rPr lang="en-US"/>
              <a:t>khoâng coøn ñaâu.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22154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neûo toái taêm </a:t>
            </a:r>
            <a:br>
              <a:rPr lang="en-US"/>
            </a:br>
            <a:r>
              <a:rPr lang="en-US"/>
              <a:t>Chuùa ñi tröôùc hoaøi, </a:t>
            </a:r>
            <a:br>
              <a:rPr lang="en-US"/>
            </a:br>
            <a:r>
              <a:rPr lang="en-US"/>
              <a:t>bieát coù ñöùc tin </a:t>
            </a:r>
            <a:br>
              <a:rPr lang="en-US"/>
            </a:br>
            <a:r>
              <a:rPr lang="en-US"/>
              <a:t>chaúng bieát mai.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239051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ñoù toâi cuøng </a:t>
            </a:r>
            <a:br>
              <a:rPr lang="en-US"/>
            </a:br>
            <a:r>
              <a:rPr lang="en-US"/>
              <a:t>daân thaùnh vui vaày, </a:t>
            </a:r>
            <a:br>
              <a:rPr lang="en-US"/>
            </a:br>
            <a:r>
              <a:rPr lang="en-US"/>
              <a:t>taùn myõ Ngaøi khuùc </a:t>
            </a:r>
            <a:br>
              <a:rPr lang="en-US"/>
            </a:br>
            <a:r>
              <a:rPr lang="en-US"/>
              <a:t>baát tuyeät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34232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Hôõi Gieâ-hoâ-va, </a:t>
            </a:r>
            <a:br>
              <a:rPr lang="en-US"/>
            </a:br>
            <a:r>
              <a:rPr lang="en-US"/>
              <a:t>xin daét toâi raøy, </a:t>
            </a:r>
            <a:br>
              <a:rPr lang="en-US"/>
            </a:br>
            <a:r>
              <a:rPr lang="en-US"/>
              <a:t>luùc traûi ñöôøng theá </a:t>
            </a:r>
            <a:br>
              <a:rPr lang="en-US"/>
            </a:br>
            <a:r>
              <a:rPr lang="en-US"/>
              <a:t>khoâ haïn nay. </a:t>
            </a:r>
          </a:p>
        </p:txBody>
      </p:sp>
    </p:spTree>
    <p:extLst>
      <p:ext uri="{BB962C8B-B14F-4D97-AF65-F5344CB8AC3E}">
        <p14:creationId xmlns:p14="http://schemas.microsoft.com/office/powerpoint/2010/main" val="1075029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Toâi daãu yeáu nhöng </a:t>
            </a:r>
            <a:br>
              <a:rPr lang="en-US"/>
            </a:br>
            <a:r>
              <a:rPr lang="en-US"/>
              <a:t>Chuùa dö söùc thaàn,</a:t>
            </a:r>
            <a:br>
              <a:rPr lang="en-US"/>
            </a:br>
            <a:r>
              <a:rPr lang="en-US"/>
              <a:t>xin haõy laáy tay </a:t>
            </a:r>
            <a:br>
              <a:rPr lang="en-US"/>
            </a:br>
            <a:r>
              <a:rPr lang="en-US"/>
              <a:t>thaùnh ñôõ naâng.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35215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Baùnh cuûa thieân </a:t>
            </a:r>
            <a:br>
              <a:rPr lang="en-US"/>
            </a:br>
            <a:r>
              <a:rPr lang="en-US"/>
              <a:t>thöôïng, toâi cuùi xin </a:t>
            </a:r>
            <a:br>
              <a:rPr lang="en-US"/>
            </a:br>
            <a:r>
              <a:rPr lang="en-US"/>
              <a:t>Ngaøi, khieán thoûa loøng ñoùi vöôït traàn 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28904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Chuùa haõy tuoân </a:t>
            </a:r>
            <a:br>
              <a:rPr lang="en-US"/>
            </a:br>
            <a:r>
              <a:rPr lang="en-US"/>
              <a:t>doøng soâng soáng</a:t>
            </a:r>
            <a:br>
              <a:rPr lang="en-US"/>
            </a:br>
            <a:r>
              <a:rPr lang="en-US"/>
              <a:t>linh trò, phaùt khôûi </a:t>
            </a:r>
            <a:br>
              <a:rPr lang="en-US"/>
            </a:br>
            <a:r>
              <a:rPr lang="en-US"/>
              <a:t>töø suoái chaân töø bi.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14692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Caây löûa, aùng maây </a:t>
            </a:r>
            <a:br>
              <a:rPr lang="en-US"/>
            </a:br>
            <a:r>
              <a:rPr lang="en-US"/>
              <a:t>daét toâi suoát ñaøng, </a:t>
            </a:r>
            <a:br>
              <a:rPr lang="en-US"/>
            </a:br>
            <a:r>
              <a:rPr lang="en-US"/>
              <a:t>troâng nöôùc Chuùa, </a:t>
            </a:r>
            <a:br>
              <a:rPr lang="en-US"/>
            </a:br>
            <a:r>
              <a:rPr lang="en-US"/>
              <a:t>dong ruoåi vöõng an.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235307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haún naêng löïc khieân thuaãn toâi roài, Ñaáng Cöùu thuïc raát </a:t>
            </a:r>
            <a:br>
              <a:rPr lang="en-US"/>
            </a:br>
            <a:r>
              <a:rPr lang="en-US"/>
              <a:t>oai huøng oâi!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74477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Luùc böôùc toâi ñaïp </a:t>
            </a:r>
            <a:br>
              <a:rPr lang="en-US"/>
            </a:br>
            <a:r>
              <a:rPr lang="en-US"/>
              <a:t>treân meù Gioâ-ñanh, </a:t>
            </a:r>
            <a:br>
              <a:rPr lang="en-US"/>
            </a:br>
            <a:r>
              <a:rPr lang="en-US"/>
              <a:t>moái lo sôï cuùi xin </a:t>
            </a:r>
            <a:br>
              <a:rPr lang="en-US"/>
            </a:br>
            <a:r>
              <a:rPr lang="en-US"/>
              <a:t>tröø thanh.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11422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622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Ñöa daãn löôùt treân </a:t>
            </a:r>
            <a:br>
              <a:rPr lang="en-US"/>
            </a:br>
            <a:r>
              <a:rPr lang="en-US"/>
              <a:t>soùng ma phuû phaøng, yeân oån böôùc leân </a:t>
            </a:r>
            <a:br>
              <a:rPr lang="en-US"/>
            </a:br>
            <a:r>
              <a:rPr lang="en-US"/>
              <a:t>Ca-na-an.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928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46 – GIEÂ-HOÂ-VA XIN DAÉT TOÂI</a:t>
            </a:r>
          </a:p>
        </p:txBody>
      </p:sp>
    </p:spTree>
    <p:extLst>
      <p:ext uri="{BB962C8B-B14F-4D97-AF65-F5344CB8AC3E}">
        <p14:creationId xmlns:p14="http://schemas.microsoft.com/office/powerpoint/2010/main" val="329983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175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10_Custom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2011-09-13T08:21:40Z</dcterms:created>
  <dcterms:modified xsi:type="dcterms:W3CDTF">2013-11-18T05:25:23Z</dcterms:modified>
</cp:coreProperties>
</file>