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5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71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NGUYEÀN ÑÖA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TOÂI ÑI, HÔÕI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ÑÖÙC CHUÙA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22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50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58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50 - Nguyeàn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Ñöa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Toâi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Ñi, Hôõi Ñöùc Chuùa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ñöôïc tha toäi, chaêm nom, ñöa daãn, haún khoâng gì quaáy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roái taâm thaàn.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ñöa toâi ñi,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Ñöùc Chuùa Cha,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mieàn traàn 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löôùt phong ba.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50 - Nguyeàn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Ñöa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Toâi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Ñi, Hôõi Ñöùc Chuùa Cha</a:t>
            </a:r>
          </a:p>
        </p:txBody>
      </p:sp>
    </p:spTree>
    <p:extLst>
      <p:ext uri="{BB962C8B-B14F-4D97-AF65-F5344CB8AC3E}">
        <p14:creationId xmlns:p14="http://schemas.microsoft.com/office/powerpoint/2010/main" val="28600123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50 - Nguyeàn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Ñöa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Toâi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Ñi, Hôõi Ñöùc Chuùa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Hoä veä, ñuøm boïc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chaên nuoâi toâi hoaøi, khoâng ai giuùp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moät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0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50 - Nguyeàn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Ñöa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Toâi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Ñi, Hôõi Ñöùc Chuùa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ngaøy toâi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laøm Cha thaùnh, höôûng ñaày haïnh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vôùi ôn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8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dung tha toâi, hôõi Ñöùc Chuùa Con, Ngaøi töôøng taän baûn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suy moøn.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50 - Nguyeàn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Ñöa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Toâi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Ñi, Hôõi Ñöùc Chuùa Cha</a:t>
            </a:r>
          </a:p>
        </p:txBody>
      </p:sp>
    </p:spTree>
    <p:extLst>
      <p:ext uri="{BB962C8B-B14F-4D97-AF65-F5344CB8AC3E}">
        <p14:creationId xmlns:p14="http://schemas.microsoft.com/office/powerpoint/2010/main" val="359157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50 - Nguyeàn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Ñöa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Toâi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Ñi, Hôõi Ñöùc Chuùa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töøng vöôït chaëng gian lao treân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tieân chinh neám ñaéng cay ngaäm nguøi.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2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50 - Nguyeàn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Ñöa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Toâi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Ñi, Hôõi Ñöùc Chuùa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nôi sa maïc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ruøng rôïn nguy nan, Chuùa ñaõ töøng traûi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moïi ñaøng.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mau quang laâm, hôõi Ñöùc Thaùnh Linh, nguyeàn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daãy caùc ôn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50 - Nguyeàn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Ñöa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Toâi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Ñi, Hôõi Ñöùc Chuùa Cha</a:t>
            </a:r>
          </a:p>
        </p:txBody>
      </p:sp>
    </p:spTree>
    <p:extLst>
      <p:ext uri="{BB962C8B-B14F-4D97-AF65-F5344CB8AC3E}">
        <p14:creationId xmlns:p14="http://schemas.microsoft.com/office/powerpoint/2010/main" val="134701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50 - Nguyeàn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Ñöa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Toâi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Ñi, Hôõi Ñöùc Chuùa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ñöôïc tình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 voâ löôøng, taâm nay maõi 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phi thöôøng.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91798"/>
      </p:ext>
    </p:extLst>
  </p:cSld>
  <p:clrMapOvr>
    <a:masterClrMapping/>
  </p:clrMapOvr>
</p:sld>
</file>

<file path=ppt/theme/theme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195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HP-Amazone</vt:lpstr>
      <vt:lpstr>VNI-Aptima</vt:lpstr>
      <vt:lpstr>VNI-Garam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2013-10-29T01:46:00Z</dcterms:created>
  <dcterms:modified xsi:type="dcterms:W3CDTF">2013-10-29T01:50:06Z</dcterms:modified>
</cp:coreProperties>
</file>