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10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53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3168" y="1691640"/>
            <a:ext cx="72176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GIEÂ-HOÂ-VA,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XIN DAÃN TOÂI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TROÏN ÑÖÔØNG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7228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</a:rPr>
              <a:t>TOÂN VINH CHUÙA – THAÙNH CA 51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488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51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Gieâ-hoâ-va,Xin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Daãn Toâi Troïn Ñöôøng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078992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Luùc chaân toâi saép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phaûi qua Gioâ-ñanh,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toâi khoûi taùn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ñaûm khieáp can.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253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51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Gieâ-hoâ-va,Xin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Daãn Toâi Troïn Ñöôøng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078992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Daét toâi qua ngang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doøng nöôùc tuoân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maïnh, dìu toâi böôùc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leân Ca-na-an.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115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51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Gieâ-hoâ-va,Xin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Daãn Toâi Troïn Ñöôøng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078992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Chính luùc ñoù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 vang thieân thaønh,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khuùc tröôøng ca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hieån vang.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801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51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Gieâ-hoâ-va,Xin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Daãn Toâi Troïn Ñöôøng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029968"/>
            <a:ext cx="91440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Ngôïi khen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chaân thaønh.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06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51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Gieâ-hoâ-va,Xin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Daãn Toâi Troïn Ñöôøng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078992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Gieâ-hoâ-va, xin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daãn toâi troïn ñöôøng,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vöôït qua khoûi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caûnh theá noåi troâi.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207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51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Gieâ-hoâ-va,Xin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Daãn Toâi Troïn Ñöôøng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078992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Daãu toâi thaät baïc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nhöôïc, Chuùa kieân cöôøng, nguyeän tay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mau seõ naém toâi.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0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51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Gieâ-hoâ-va,Xin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Daãn Toâi Troïn Ñöôøng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078992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 laáy baùnh yeâu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thöông nuoâi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thöôøng, döôõng duïc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troïn ñôøi soáng vui.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66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51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Gieâ-hoâ-va,Xin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Daãn Toâi Troïn Ñöôøng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029968"/>
            <a:ext cx="91440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Ñôøi toâi soáng thoûa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nguyeän voâ hoài.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62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51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Gieâ-hoâ-va,Xin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Daãn Toâi Troïn Ñöôøng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078992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Môû thieân moân cho suoái linh töø Ngaøi,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traøn ra töôùi khaép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caû ñeán toâi.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830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51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Gieâ-hoâ-va,Xin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Daãn Toâi Troïn Ñöôøng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078992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Cuoái xin Ngaøi duøng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truï löûa ñeâm daøi,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truï maây giöõa ban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ngaøy daãn toâi.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88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51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Gieâ-hoâ-va,Xin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Daãn Toâi Troïn Ñöôøng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078992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Gieâ-hoâ-va oâi,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troâng mong Ngaøi,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duõng löïc toâi vaø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haäu thuaãn toâi.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951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51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-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Gieâ-hoâ-va,Xin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Daãn Toâi Troïn Ñöôøng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029968"/>
            <a:ext cx="91440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haäu thuaãn,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duõng löïc toâi hoaøi.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01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174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HP-Amazone</vt:lpstr>
      <vt:lpstr>VNI-Aptima</vt:lpstr>
      <vt:lpstr>VNI-Garam</vt:lpstr>
      <vt:lpstr>10_Custom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2013-10-29T03:00:31Z</dcterms:created>
  <dcterms:modified xsi:type="dcterms:W3CDTF">2013-10-29T03:05:18Z</dcterms:modified>
</cp:coreProperties>
</file>