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6" r:id="rId9"/>
    <p:sldId id="273" r:id="rId10"/>
    <p:sldId id="274" r:id="rId11"/>
    <p:sldId id="275" r:id="rId12"/>
    <p:sldId id="270" r:id="rId13"/>
    <p:sldId id="271" r:id="rId14"/>
    <p:sldId id="272" r:id="rId15"/>
    <p:sldId id="276" r:id="rId16"/>
    <p:sldId id="277" r:id="rId17"/>
    <p:sldId id="278" r:id="rId18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9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68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60848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QUANH ÑEÂM </a:t>
            </a:r>
            <a:br>
              <a:rPr lang="en-US"/>
            </a:br>
            <a:r>
              <a:rPr lang="en-US"/>
              <a:t>LUOÂN NGAØY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2068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52</a:t>
            </a:r>
          </a:p>
        </p:txBody>
      </p:sp>
    </p:spTree>
    <p:extLst>
      <p:ext uri="{BB962C8B-B14F-4D97-AF65-F5344CB8AC3E}">
        <p14:creationId xmlns:p14="http://schemas.microsoft.com/office/powerpoint/2010/main" val="915151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0080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Thaät toâi tin </a:t>
            </a:r>
            <a:br>
              <a:rPr lang="en-US"/>
            </a:br>
            <a:r>
              <a:rPr lang="en-US"/>
              <a:t>Ngaøi, thaät toâi </a:t>
            </a:r>
            <a:br>
              <a:rPr lang="en-US"/>
            </a:br>
            <a:r>
              <a:rPr lang="en-US"/>
              <a:t>nhaän Ngaøi.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21288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52 – QUANH ÑEÂM LUOÂN NGAØY</a:t>
            </a:r>
          </a:p>
        </p:txBody>
      </p:sp>
    </p:spTree>
    <p:extLst>
      <p:ext uri="{BB962C8B-B14F-4D97-AF65-F5344CB8AC3E}">
        <p14:creationId xmlns:p14="http://schemas.microsoft.com/office/powerpoint/2010/main" val="382097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622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Naëng neà khi tröôùc </a:t>
            </a:r>
            <a:br>
              <a:rPr lang="en-US"/>
            </a:br>
            <a:r>
              <a:rPr lang="en-US"/>
              <a:t>nay Chuùa mang hoä </a:t>
            </a:r>
            <a:br>
              <a:rPr lang="en-US"/>
            </a:br>
            <a:r>
              <a:rPr lang="en-US"/>
              <a:t>roài, cöïc nhoïc hoùa </a:t>
            </a:r>
            <a:br>
              <a:rPr lang="en-US"/>
            </a:br>
            <a:r>
              <a:rPr lang="en-US"/>
              <a:t>ra thaûnh thôi.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21288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52 – QUANH ÑEÂM LUOÂN NGAØY</a:t>
            </a:r>
          </a:p>
        </p:txBody>
      </p:sp>
    </p:spTree>
    <p:extLst>
      <p:ext uri="{BB962C8B-B14F-4D97-AF65-F5344CB8AC3E}">
        <p14:creationId xmlns:p14="http://schemas.microsoft.com/office/powerpoint/2010/main" val="357216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2983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Daàu gaëp chaëng </a:t>
            </a:r>
            <a:br>
              <a:rPr lang="en-US"/>
            </a:br>
            <a:r>
              <a:rPr lang="en-US"/>
              <a:t>ñöôøng khoù, ñöông </a:t>
            </a:r>
            <a:br>
              <a:rPr lang="en-US"/>
            </a:br>
            <a:r>
              <a:rPr lang="en-US"/>
              <a:t>ñaàu cuøng töû thaàn.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21288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52 – QUANH ÑEÂM LUOÂN NGAØY</a:t>
            </a:r>
          </a:p>
        </p:txBody>
      </p:sp>
    </p:spTree>
    <p:extLst>
      <p:ext uri="{BB962C8B-B14F-4D97-AF65-F5344CB8AC3E}">
        <p14:creationId xmlns:p14="http://schemas.microsoft.com/office/powerpoint/2010/main" val="181370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0080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ñöa toâi </a:t>
            </a:r>
            <a:br>
              <a:rPr lang="en-US"/>
            </a:br>
            <a:r>
              <a:rPr lang="en-US"/>
              <a:t>böôùc khoâng </a:t>
            </a:r>
            <a:br>
              <a:rPr lang="en-US"/>
            </a:br>
            <a:r>
              <a:rPr lang="en-US"/>
              <a:t>ngaïi ngaàn.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21288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52 – QUANH ÑEÂM LUOÂN NGAØY</a:t>
            </a:r>
          </a:p>
        </p:txBody>
      </p:sp>
    </p:spTree>
    <p:extLst>
      <p:ext uri="{BB962C8B-B14F-4D97-AF65-F5344CB8AC3E}">
        <p14:creationId xmlns:p14="http://schemas.microsoft.com/office/powerpoint/2010/main" val="202983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622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Nhôø Chuùa uùy laïo </a:t>
            </a:r>
            <a:br>
              <a:rPr lang="en-US"/>
            </a:br>
            <a:r>
              <a:rPr lang="en-US"/>
              <a:t>troïn ñôøi hoan haân, </a:t>
            </a:r>
            <a:br>
              <a:rPr lang="en-US"/>
            </a:br>
            <a:r>
              <a:rPr lang="en-US"/>
              <a:t>gaäy gìn, roi daïy </a:t>
            </a:r>
            <a:br>
              <a:rPr lang="en-US"/>
            </a:br>
            <a:r>
              <a:rPr lang="en-US"/>
              <a:t>chí nhaân.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21288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52 – QUANH ÑEÂM LUOÂN NGAØY</a:t>
            </a:r>
          </a:p>
        </p:txBody>
      </p:sp>
    </p:spTree>
    <p:extLst>
      <p:ext uri="{BB962C8B-B14F-4D97-AF65-F5344CB8AC3E}">
        <p14:creationId xmlns:p14="http://schemas.microsoft.com/office/powerpoint/2010/main" val="282693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0080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Quanh ñeâm </a:t>
            </a:r>
            <a:br>
              <a:rPr lang="en-US"/>
            </a:br>
            <a:r>
              <a:rPr lang="en-US"/>
              <a:t>luoân ngaøy laï thay</a:t>
            </a:r>
            <a:br>
              <a:rPr lang="en-US"/>
            </a:br>
            <a:r>
              <a:rPr lang="en-US"/>
              <a:t>Chuùa daãn daét ñaây.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21288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52 – QUANH ÑEÂM LUOÂN NGAØY</a:t>
            </a:r>
          </a:p>
        </p:txBody>
      </p:sp>
    </p:spTree>
    <p:extLst>
      <p:ext uri="{BB962C8B-B14F-4D97-AF65-F5344CB8AC3E}">
        <p14:creationId xmlns:p14="http://schemas.microsoft.com/office/powerpoint/2010/main" val="12110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0080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Thaät toâi tin </a:t>
            </a:r>
            <a:br>
              <a:rPr lang="en-US"/>
            </a:br>
            <a:r>
              <a:rPr lang="en-US"/>
              <a:t>Ngaøi, thaät toâi </a:t>
            </a:r>
            <a:br>
              <a:rPr lang="en-US"/>
            </a:br>
            <a:r>
              <a:rPr lang="en-US"/>
              <a:t>nhaän Ngaøi.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21288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52 – QUANH ÑEÂM LUOÂN NGAØY</a:t>
            </a:r>
          </a:p>
        </p:txBody>
      </p:sp>
    </p:spTree>
    <p:extLst>
      <p:ext uri="{BB962C8B-B14F-4D97-AF65-F5344CB8AC3E}">
        <p14:creationId xmlns:p14="http://schemas.microsoft.com/office/powerpoint/2010/main" val="1708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622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Naëng neà khi tröôùc </a:t>
            </a:r>
            <a:br>
              <a:rPr lang="en-US"/>
            </a:br>
            <a:r>
              <a:rPr lang="en-US"/>
              <a:t>nay Chuùa mang hoä </a:t>
            </a:r>
            <a:br>
              <a:rPr lang="en-US"/>
            </a:br>
            <a:r>
              <a:rPr lang="en-US"/>
              <a:t>roài, cöïc nhoïc hoùa </a:t>
            </a:r>
            <a:br>
              <a:rPr lang="en-US"/>
            </a:br>
            <a:r>
              <a:rPr lang="en-US"/>
              <a:t>ra thaûnh thôi.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21288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52 – QUANH ÑEÂM LUOÂN NGAØY</a:t>
            </a:r>
          </a:p>
        </p:txBody>
      </p:sp>
    </p:spTree>
    <p:extLst>
      <p:ext uri="{BB962C8B-B14F-4D97-AF65-F5344CB8AC3E}">
        <p14:creationId xmlns:p14="http://schemas.microsoft.com/office/powerpoint/2010/main" val="180823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21288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52 – QUANH ÑEÂM LUOÂN NGAØY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60" y="114622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 spc="-150"/>
              <a:t>Doøng bình tònh nguyeàn </a:t>
            </a:r>
            <a:r>
              <a:rPr lang="en-US"/>
              <a:t>Chuùa ñöa baày chieân ñeán hoaøi, ñôøi toâi xin quyeát nöông caäy Ngaøi.  </a:t>
            </a:r>
          </a:p>
        </p:txBody>
      </p:sp>
    </p:spTree>
    <p:extLst>
      <p:ext uri="{BB962C8B-B14F-4D97-AF65-F5344CB8AC3E}">
        <p14:creationId xmlns:p14="http://schemas.microsoft.com/office/powerpoint/2010/main" val="306628520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622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Ñoàng coû xanh </a:t>
            </a:r>
            <a:br>
              <a:rPr lang="en-US"/>
            </a:br>
            <a:r>
              <a:rPr lang="en-US"/>
              <a:t>töôi ngoït buøi ngon </a:t>
            </a:r>
            <a:br>
              <a:rPr lang="en-US"/>
            </a:br>
            <a:r>
              <a:rPr lang="en-US"/>
              <a:t>thay, ôn Ngaøi voâ </a:t>
            </a:r>
            <a:br>
              <a:rPr lang="en-US"/>
            </a:br>
            <a:r>
              <a:rPr lang="en-US"/>
              <a:t>cuøng laùng lai.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21288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52 – QUANH ÑEÂM LUOÂN NGAØY</a:t>
            </a:r>
          </a:p>
        </p:txBody>
      </p:sp>
    </p:spTree>
    <p:extLst>
      <p:ext uri="{BB962C8B-B14F-4D97-AF65-F5344CB8AC3E}">
        <p14:creationId xmlns:p14="http://schemas.microsoft.com/office/powerpoint/2010/main" val="357866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0080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Quanh ñeâm </a:t>
            </a:r>
            <a:br>
              <a:rPr lang="en-US"/>
            </a:br>
            <a:r>
              <a:rPr lang="en-US"/>
              <a:t>luoân ngaøy laï thay</a:t>
            </a:r>
            <a:br>
              <a:rPr lang="en-US"/>
            </a:br>
            <a:r>
              <a:rPr lang="en-US"/>
              <a:t>Chuùa daãn daét ñaây.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21288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52 – QUANH ÑEÂM LUOÂN NGAØY</a:t>
            </a:r>
          </a:p>
        </p:txBody>
      </p:sp>
    </p:spTree>
    <p:extLst>
      <p:ext uri="{BB962C8B-B14F-4D97-AF65-F5344CB8AC3E}">
        <p14:creationId xmlns:p14="http://schemas.microsoft.com/office/powerpoint/2010/main" val="31083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0080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Thaät toâi tin </a:t>
            </a:r>
            <a:br>
              <a:rPr lang="en-US"/>
            </a:br>
            <a:r>
              <a:rPr lang="en-US"/>
              <a:t>Ngaøi, thaät toâi </a:t>
            </a:r>
            <a:br>
              <a:rPr lang="en-US"/>
            </a:br>
            <a:r>
              <a:rPr lang="en-US"/>
              <a:t>nhaän Ngaøi.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21288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52 – QUANH ÑEÂM LUOÂN NGAØY</a:t>
            </a:r>
          </a:p>
        </p:txBody>
      </p:sp>
    </p:spTree>
    <p:extLst>
      <p:ext uri="{BB962C8B-B14F-4D97-AF65-F5344CB8AC3E}">
        <p14:creationId xmlns:p14="http://schemas.microsoft.com/office/powerpoint/2010/main" val="307722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622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Naëng neà khi tröôùc </a:t>
            </a:r>
            <a:br>
              <a:rPr lang="en-US"/>
            </a:br>
            <a:r>
              <a:rPr lang="en-US"/>
              <a:t>nay Chuùa mang hoä </a:t>
            </a:r>
            <a:br>
              <a:rPr lang="en-US"/>
            </a:br>
            <a:r>
              <a:rPr lang="en-US"/>
              <a:t>roài, cöïc nhoïc hoùa </a:t>
            </a:r>
            <a:br>
              <a:rPr lang="en-US"/>
            </a:br>
            <a:r>
              <a:rPr lang="en-US"/>
              <a:t>ra thaûnh thôi.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21288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52 – QUANH ÑEÂM LUOÂN NGAØY</a:t>
            </a:r>
          </a:p>
        </p:txBody>
      </p:sp>
    </p:spTree>
    <p:extLst>
      <p:ext uri="{BB962C8B-B14F-4D97-AF65-F5344CB8AC3E}">
        <p14:creationId xmlns:p14="http://schemas.microsoft.com/office/powerpoint/2010/main" val="211657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622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Vì ñöôøng heïp hoøi </a:t>
            </a:r>
            <a:br>
              <a:rPr lang="en-US"/>
            </a:br>
            <a:r>
              <a:rPr lang="en-US"/>
              <a:t>cuùi xin Ngaøi hoä toâi </a:t>
            </a:r>
            <a:br>
              <a:rPr lang="en-US"/>
            </a:br>
            <a:r>
              <a:rPr lang="en-US"/>
              <a:t>hoaøi, cho toâi ñuû söùc theo kòp Ngaøi.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21288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52 – QUANH ÑEÂM LUOÂN NGAØY</a:t>
            </a:r>
          </a:p>
        </p:txBody>
      </p:sp>
    </p:spTree>
    <p:extLst>
      <p:ext uri="{BB962C8B-B14F-4D97-AF65-F5344CB8AC3E}">
        <p14:creationId xmlns:p14="http://schemas.microsoft.com/office/powerpoint/2010/main" val="391877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622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Vì côù thaùnh danh </a:t>
            </a:r>
            <a:br>
              <a:rPr lang="en-US"/>
            </a:br>
            <a:r>
              <a:rPr lang="en-US"/>
              <a:t>Ngaøi ñöa toâi nay, </a:t>
            </a:r>
            <a:br>
              <a:rPr lang="en-US"/>
            </a:br>
            <a:r>
              <a:rPr lang="en-US"/>
              <a:t>taâm hoàn ca tuïng </a:t>
            </a:r>
            <a:br>
              <a:rPr lang="en-US"/>
            </a:br>
            <a:r>
              <a:rPr lang="en-US"/>
              <a:t>Chuùa ñaây.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21288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52 – QUANH ÑEÂM LUOÂN NGAØY</a:t>
            </a:r>
          </a:p>
        </p:txBody>
      </p:sp>
    </p:spTree>
    <p:extLst>
      <p:ext uri="{BB962C8B-B14F-4D97-AF65-F5344CB8AC3E}">
        <p14:creationId xmlns:p14="http://schemas.microsoft.com/office/powerpoint/2010/main" val="315529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0080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Quanh ñeâm </a:t>
            </a:r>
            <a:br>
              <a:rPr lang="en-US"/>
            </a:br>
            <a:r>
              <a:rPr lang="en-US"/>
              <a:t>luoân ngaøy laï thay</a:t>
            </a:r>
            <a:br>
              <a:rPr lang="en-US"/>
            </a:br>
            <a:r>
              <a:rPr lang="en-US"/>
              <a:t>Chuùa daãn daét ñaây.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21288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52 – QUANH ÑEÂM LUOÂN NGAØY</a:t>
            </a:r>
          </a:p>
        </p:txBody>
      </p:sp>
    </p:spTree>
    <p:extLst>
      <p:ext uri="{BB962C8B-B14F-4D97-AF65-F5344CB8AC3E}">
        <p14:creationId xmlns:p14="http://schemas.microsoft.com/office/powerpoint/2010/main" val="156545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216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VNI-Aptima</vt:lpstr>
      <vt:lpstr>VNI-Garam</vt:lpstr>
      <vt:lpstr>10_Custom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16</cp:revision>
  <dcterms:created xsi:type="dcterms:W3CDTF">2011-09-13T09:22:15Z</dcterms:created>
  <dcterms:modified xsi:type="dcterms:W3CDTF">2013-11-18T05:27:26Z</dcterms:modified>
</cp:coreProperties>
</file>