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29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5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2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6424" y="2188464"/>
            <a:ext cx="784860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KÌA THIEÂN BINH </a:t>
            </a:r>
            <a:br>
              <a:rPr lang="en-US" sz="60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</a:br>
            <a:r>
              <a:rPr lang="en-US" sz="60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CUØNG NHAU </a:t>
            </a:r>
            <a:br>
              <a:rPr lang="en-US" sz="60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</a:br>
            <a:r>
              <a:rPr lang="en-US" sz="60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HP-Kabel" pitchFamily="34" charset="0"/>
              </a:rPr>
              <a:t>TROÃI HAÙT</a:t>
            </a:r>
            <a:endParaRPr lang="en-US" sz="8000">
              <a:solidFill>
                <a:srgbClr val="C00000"/>
              </a:solidFill>
              <a:effectLst>
                <a:glow rad="127000">
                  <a:prstClr val="white"/>
                </a:glow>
              </a:effectLst>
              <a:latin typeface="HP-Kabe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Bamas" pitchFamily="34" charset="0"/>
              </a:rPr>
              <a:t>TOÂN VINH CHUÙA  - THAÙNH CA 53</a:t>
            </a:r>
          </a:p>
        </p:txBody>
      </p:sp>
    </p:spTree>
    <p:extLst>
      <p:ext uri="{BB962C8B-B14F-4D97-AF65-F5344CB8AC3E}">
        <p14:creationId xmlns:p14="http://schemas.microsoft.com/office/powerpoint/2010/main" val="26138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Keû tieáp Chuùa,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Chuùa luoân ngöï beân,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thaät roõ Chuùa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Em-ma-nu-eân.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73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Khaù chuù yù khuùc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ca dieäu thay: Vinh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hieån baáy Christ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haï sinh raøy!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08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Tuïng ca Vua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bình an ñeán kia,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haùt chuùc AÙnh Thaùi döông coâng nghóa!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5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Ngaøi ñem theo thaàn quang, vónh sanh,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pheùp trò bònh do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tay nhôn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80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Chuùa gaùc boû quyeàn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quyù thieân cung,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xuoáng ñeå cöùu ngöôøi thoaùt nguy vong.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14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Xuoáng ñeå vôùt ai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ñöông laàm than, ñöôïc truøng sinh, phuïc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hoài vinh quang.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30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Khaù chuù yù khuùc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ca dieäu thay: Vinh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hieån baáy Christ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haï sinh raøy!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0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Kìa,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binh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vang tieáng haùt, chuùc Thaùnh Ñeá môùi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sinh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ñaát!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330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an aân traïch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ban khaép caû,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vaø ngöôøi ñoâi </a:t>
            </a:r>
            <a:b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beân thuaän hoaø.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356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Khaép ñaát haùt :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Ha-leâ-lu-gia!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Suoát caû coõi trôøi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cuõng hoan ca.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10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n-ea"/>
                <a:cs typeface="+mn-cs"/>
              </a:rPr>
              <a:t>Caùc söù thaùnh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n-ea"/>
                <a:cs typeface="+mn-cs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n-ea"/>
                <a:cs typeface="+mn-cs"/>
              </a:rPr>
              <a:t>huyeân ca gioïng eâm, möøng Christ giaùng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n-ea"/>
                <a:cs typeface="+mn-cs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  <a:ea typeface="+mn-ea"/>
                <a:cs typeface="+mn-cs"/>
              </a:rPr>
              <a:t>taïi Beát-leâ-hem!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71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Khaù chuù yù khuùc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ca dieäu thay: Vinh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hieån baáy Christ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haï sinh raøy!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52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Kìa, thieân binh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thôø Vua chaùnh ngoâi,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Cöùu Chuùa Christ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vónh sinh voâ ñoái.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4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Ñoàng trinh xöa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hoaøi thai Thaùnh töû, Ñaáng loaøi ngöôøi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bao naêm ñôïi chôø.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16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Bandit" pitchFamily="2" charset="0"/>
              </a:rPr>
              <a:t>TC 53 - KÌA THIEÂN BINH CUØNG NHAU TROÃI HAÙT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1607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Daãu Chuùa coù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hình theå nhö ta,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vaãn chieáu saùng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27000">
                    <a:schemeClr val="bg1"/>
                  </a:glow>
                </a:effectLst>
                <a:latin typeface="VNI-Aptima" pitchFamily="2" charset="0"/>
              </a:rPr>
              <a:t>thaàn taùnh nhö Cha.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44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227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HP-Kabel</vt:lpstr>
      <vt:lpstr>VNI-Aptima</vt:lpstr>
      <vt:lpstr>VNI-Bamas</vt:lpstr>
      <vt:lpstr>VNI-Bandit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2013-10-06T14:54:17Z</dcterms:created>
  <dcterms:modified xsi:type="dcterms:W3CDTF">2013-11-19T01:57:38Z</dcterms:modified>
</cp:coreProperties>
</file>