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57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416" y="2420112"/>
            <a:ext cx="694334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KÍP ÑEÁN </a:t>
            </a:r>
            <a:b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TOÂN THÔØ</a:t>
            </a:r>
          </a:p>
        </p:txBody>
      </p:sp>
    </p:spTree>
    <p:extLst>
      <p:ext uri="{BB962C8B-B14F-4D97-AF65-F5344CB8AC3E}">
        <p14:creationId xmlns:p14="http://schemas.microsoft.com/office/powerpoint/2010/main" val="56883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Kíp ñeán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xuoáng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kính chuùc Christ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sinh laøm Vua.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</p:spTree>
    <p:extLst>
      <p:ext uri="{BB962C8B-B14F-4D97-AF65-F5344CB8AC3E}">
        <p14:creationId xmlns:p14="http://schemas.microsoft.com/office/powerpoint/2010/main" val="249441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Khi moïi thaùnh ñoà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cuùc cung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tænh thöùc luoân ngoùng troâng phaäp phoàng.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Boãng Jeâsus haï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 caûnh tieâu sô,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xuaát hieän giöõa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toân suøng.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</p:spTree>
    <p:extLst>
      <p:ext uri="{BB962C8B-B14F-4D97-AF65-F5344CB8AC3E}">
        <p14:creationId xmlns:p14="http://schemas.microsoft.com/office/powerpoint/2010/main" val="1023665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Kíp ñeán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xuoáng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kính chuùc Christ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sinh laøm Vua.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</p:spTree>
    <p:extLst>
      <p:ext uri="{BB962C8B-B14F-4D97-AF65-F5344CB8AC3E}">
        <p14:creationId xmlns:p14="http://schemas.microsoft.com/office/powerpoint/2010/main" val="1978957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Thieân thaàn xuoáng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kìa aùnh saùng huy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hoaøng, löôùt khaép treân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haûi, giang, sôn, haø.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234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ngôïi danh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Taïo Hoùa, Ñaáng hieån vang, böõa nay rao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sinh haï.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</p:spTree>
    <p:extLst>
      <p:ext uri="{BB962C8B-B14F-4D97-AF65-F5344CB8AC3E}">
        <p14:creationId xmlns:p14="http://schemas.microsoft.com/office/powerpoint/2010/main" val="370196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Kíp ñeán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xuoáng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kính chuùc Christ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sinh laøm Vua.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</p:spTree>
    <p:extLst>
      <p:ext uri="{BB962C8B-B14F-4D97-AF65-F5344CB8AC3E}">
        <p14:creationId xmlns:p14="http://schemas.microsoft.com/office/powerpoint/2010/main" val="173299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Muïc ñoàng im laëng giöõa ñeâm thanh naày, tænh thöùc canh giöõ chieân nôi ñoàng.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5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Ñaïo neân ngöôøi giöõa chuùng toâi ñaây,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aùnh sao loøa chieáu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Nhi ñoàng.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</p:spTree>
    <p:extLst>
      <p:ext uri="{BB962C8B-B14F-4D97-AF65-F5344CB8AC3E}">
        <p14:creationId xmlns:p14="http://schemas.microsoft.com/office/powerpoint/2010/main" val="4292107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Kíp ñeán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xuoáng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kính chuùc Christ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sinh laøm Vua.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</p:spTree>
    <p:extLst>
      <p:ext uri="{BB962C8B-B14F-4D97-AF65-F5344CB8AC3E}">
        <p14:creationId xmlns:p14="http://schemas.microsoft.com/office/powerpoint/2010/main" val="100850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Bao laàn chieâm nghieäm baùc só khoâng ngôø,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beân Ñoâng phöông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thaáy ngoâi sao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0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485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tìm Ñaáng vaïn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vaãn öôùc mô,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nôi nhìn chính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ngoâi sao naày.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57 - KÍP ÑEÁN TOÂN THÔØ</a:t>
            </a:r>
          </a:p>
        </p:txBody>
      </p:sp>
    </p:spTree>
    <p:extLst>
      <p:ext uri="{BB962C8B-B14F-4D97-AF65-F5344CB8AC3E}">
        <p14:creationId xmlns:p14="http://schemas.microsoft.com/office/powerpoint/2010/main" val="406443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2013-10-07T08:47:20Z</dcterms:created>
  <dcterms:modified xsi:type="dcterms:W3CDTF">2013-11-19T02:00:25Z</dcterms:modified>
</cp:coreProperties>
</file>