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5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928" y="2151888"/>
            <a:ext cx="759561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HÔÕI BEÁT-LEÂ-HEM, TIEÅU THOÂN 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COÂ QUAÏNH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62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Thaät yeân tónh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thay Chuùa ban ôn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laønh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töø nay phöôùc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cuøng nôi.</a:t>
            </a:r>
          </a:p>
        </p:txBody>
      </p:sp>
    </p:spTree>
    <p:extLst>
      <p:ext uri="{BB962C8B-B14F-4D97-AF65-F5344CB8AC3E}">
        <p14:creationId xmlns:p14="http://schemas.microsoft.com/office/powerpoint/2010/main" val="389928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Laø Ngoâi chí toân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ôû treân thieân thaønh,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laëng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yeân giaùng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cö taâm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20563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Döôùi ñôøi chan chöùa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xaáu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xa hö hoaïi,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maáy ai khen ngôïi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nay?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34149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Heã ai bieát khieâm toán hoan nghinh Ngaøi, Christ voâ ôû trong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taâm raøy.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9395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Nguyeän Con Treû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Beát-leâ-hem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ñeâm naày, ngöï voâ chính nôi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loøng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ñaây.</a:t>
            </a:r>
          </a:p>
        </p:txBody>
      </p:sp>
    </p:spTree>
    <p:extLst>
      <p:ext uri="{BB962C8B-B14F-4D97-AF65-F5344CB8AC3E}">
        <p14:creationId xmlns:p14="http://schemas.microsoft.com/office/powerpoint/2010/main" val="42446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Truïc taêm toái ra,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thoåi tan maây vaày,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caàu Christ giaùng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taâm naày.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2100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Söù trôøi rao vang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phöôùc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aâm chi taøy, Christ sinh nhö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 laï thay!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38679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Em-ma-nu-eân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hôõi, toâi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xin Ngaøi,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ngöï luoân ôû taâm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toâi raøy.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21782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Hôõi Beát-leâ-hem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tieåu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thoân coâ quaïnh, bình yeân baáy trong vuøng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ngöôi!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828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 ñang nguû meâ,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ñaát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ñang an tònh,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nhaët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thöa aùnh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sao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treân trôøi.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8286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Phoá leàu thöa thôùt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ñaém trong giaác noàng, aùnh saùng thieân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thöôïng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baät ra.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3527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Nghìn xöa khieáp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kinh caùch xa hy voïng, giôø nay giöõa ngöôøi chung hoøa.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28259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2</a:t>
            </a:r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Trôøi khuya,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theá gian nguû meâ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ñaâu ngôø, giôø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Ma-ri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25323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Kìa, thieân söù ñang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nhoùm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nhau toân thôø,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chôø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xem aùi taâm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Phuï.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35010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Caùc vì tinh tuù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öùng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chung lôøi,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baùo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caùo Con Trôøi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vöøa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4813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Hoøa thanh taùn döông Thaùnh Vöông ra ñôøi, traàn gian höôûng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ôn thanh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62 – HÔÕI BEÁT-LEÂ-HEM, TIEÅU THOÂN COÂ QUAÏNH</a:t>
            </a:r>
          </a:p>
        </p:txBody>
      </p:sp>
    </p:spTree>
    <p:extLst>
      <p:ext uri="{BB962C8B-B14F-4D97-AF65-F5344CB8AC3E}">
        <p14:creationId xmlns:p14="http://schemas.microsoft.com/office/powerpoint/2010/main" val="28003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256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2013-10-03T01:42:16Z</dcterms:created>
  <dcterms:modified xsi:type="dcterms:W3CDTF">2013-11-19T02:03:36Z</dcterms:modified>
</cp:coreProperties>
</file>