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5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48384" y="2493264"/>
            <a:ext cx="759561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KHOÂNG CHOÃ TRONG QUAÙN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63</a:t>
            </a:r>
          </a:p>
        </p:txBody>
      </p:sp>
    </p:spTree>
    <p:extLst>
      <p:ext uri="{BB962C8B-B14F-4D97-AF65-F5344CB8AC3E}">
        <p14:creationId xmlns:p14="http://schemas.microsoft.com/office/powerpoint/2010/main" val="39532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849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Maáy ai khoùc than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toäi mình, khaùt khao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veà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27375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Ai mong ôn Chuùa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thieân ñöôøng, leàu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heøn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naøo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coøn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giöôøng.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321026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AÁy kheùo khoâng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choã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cho Ngaøi ñaáy,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kíp hoan nghinh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Chuùa hoâm nay.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213085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Keûo ñeán thieân moân nghe lôøi theïn baáy: “Khoâng nôi naøo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thuoäc ngöôi ñaây!”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6572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849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Naøo, ngöôøi nhaän bieát Vua mình,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naøo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ngöôøi chòu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tieáp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nghinh.</a:t>
            </a:r>
          </a:p>
        </p:txBody>
      </p:sp>
    </p:spTree>
    <p:extLst>
      <p:ext uri="{BB962C8B-B14F-4D97-AF65-F5344CB8AC3E}">
        <p14:creationId xmlns:p14="http://schemas.microsoft.com/office/powerpoint/2010/main" val="268059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2192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Hoa töôi daàu thôm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coù nao, raët thanh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ñao muõi giaùo.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271748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849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Maáy ai kieám ôn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thieân thaønh, maáy ai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haàu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Con Thaùnh.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6233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Ai saên soùc giöõa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canh tröôøng, leàu heøn naøo coøn giöôøng.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26711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AÁy kheùo khoâng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choã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cho Ngaøi ñaáy,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kíp hoan nghinh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Chuùa hoâm nay.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4167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Keûo ñeán thieân moân nghe lôøi theïn baáy: “Khoâng nôi naøo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thuoäc ngöôi ñaây!”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13328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849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Naøo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phoøng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ñeïp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choán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sang giaøu,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naøo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giöôøng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neäm coù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ñaâu.</a:t>
            </a:r>
          </a:p>
        </p:txBody>
      </p:sp>
    </p:spTree>
    <p:extLst>
      <p:ext uri="{BB962C8B-B14F-4D97-AF65-F5344CB8AC3E}">
        <p14:creationId xmlns:p14="http://schemas.microsoft.com/office/powerpoint/2010/main" val="9458644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849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Sinh trong chuoàng chieân ñoù thoâi,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ñaàu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Christ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khoâng choã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goái.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32784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849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Coù ñaâu khuùc ca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taâu hoøa, coù ñaâu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loøng tri quaù.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12169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Khoâng vinh caûnh,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chæ bi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tröôøng, leàu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heøn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naøo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coøn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giöôøng.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21871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AÁy kheùo khoâng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choã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cho Ngaøi ñaáy,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kíp hoan nghinh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Chuùa hoâm nay.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6364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6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Keûo ñeán thieân moân nghe lôøi theïn baáy: “Khoâng nôi naøo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thuoäc ngöôi ñaây!”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9715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849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Naøo, ngöôøi vì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Chuùa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daâng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mình, haàu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Ngaøi giôø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giaùng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sinh.</a:t>
            </a:r>
          </a:p>
        </p:txBody>
      </p:sp>
    </p:spTree>
    <p:extLst>
      <p:ext uri="{BB962C8B-B14F-4D97-AF65-F5344CB8AC3E}">
        <p14:creationId xmlns:p14="http://schemas.microsoft.com/office/powerpoint/2010/main" val="5222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2192" y="157276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Ai khieâm nhöôøng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ñaâu thaáy ñaây,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ñaïo taâm ai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saün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ñaáy.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63 – KHOÂNG CHOÃ TRONG QUAÙN</a:t>
            </a:r>
          </a:p>
        </p:txBody>
      </p:sp>
    </p:spTree>
    <p:extLst>
      <p:ext uri="{BB962C8B-B14F-4D97-AF65-F5344CB8AC3E}">
        <p14:creationId xmlns:p14="http://schemas.microsoft.com/office/powerpoint/2010/main" val="228673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291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2013-10-03T01:49:08Z</dcterms:created>
  <dcterms:modified xsi:type="dcterms:W3CDTF">2013-11-19T02:04:12Z</dcterms:modified>
</cp:coreProperties>
</file>