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7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6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5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7696" y="2237232"/>
            <a:ext cx="729081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LUÙC KEÛ CHAÊN</a:t>
            </a:r>
            <a:b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</a:br>
            <a:r>
              <a:rPr lang="en-US" sz="66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CANH BAÀY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– THAÙNH CA 64</a:t>
            </a:r>
          </a:p>
        </p:txBody>
      </p:sp>
    </p:spTree>
    <p:extLst>
      <p:ext uri="{BB962C8B-B14F-4D97-AF65-F5344CB8AC3E}">
        <p14:creationId xmlns:p14="http://schemas.microsoft.com/office/powerpoint/2010/main" val="13346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64 – LUÙC KEÛ CHAÊN CANH BAÀY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704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5.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”Raïng danh Chuùa Thaùnh treân khung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trôøi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cao, bình an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thay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cho ñòa caàu.</a:t>
            </a:r>
          </a:p>
        </p:txBody>
      </p:sp>
    </p:spTree>
    <p:extLst>
      <p:ext uri="{BB962C8B-B14F-4D97-AF65-F5344CB8AC3E}">
        <p14:creationId xmlns:p14="http://schemas.microsoft.com/office/powerpoint/2010/main" val="280242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42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AÂn ñieån nhaân gian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do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thieân thöôïng ban,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traûi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qua voâ haïn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thôøi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gian,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aáy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ôn cöùu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ta hoaøn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toaøn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.”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64 – LUÙC KEÛ CHAÊN CANH BAÀY</a:t>
            </a:r>
          </a:p>
        </p:txBody>
      </p:sp>
    </p:spTree>
    <p:extLst>
      <p:ext uri="{BB962C8B-B14F-4D97-AF65-F5344CB8AC3E}">
        <p14:creationId xmlns:p14="http://schemas.microsoft.com/office/powerpoint/2010/main" val="7000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64 – LUÙC KEÛ CHAÊN CANH BAÀY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704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Boïn chaên göõa ban ñeâm treân ñoài xanh,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ngoài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chung nhau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canh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chieân mình.</a:t>
            </a:r>
          </a:p>
        </p:txBody>
      </p:sp>
    </p:spTree>
    <p:extLst>
      <p:ext uri="{BB962C8B-B14F-4D97-AF65-F5344CB8AC3E}">
        <p14:creationId xmlns:p14="http://schemas.microsoft.com/office/powerpoint/2010/main" val="32773086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560832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Boãng thaáy khaâm sai quang laâm traàn gian, phoùng ra muoân tia haøo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quang, chieáu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vaøo keû chaên huy hoaøng.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64 – LUÙC KEÛ CHAÊN CANH BAÀY</a:t>
            </a:r>
          </a:p>
        </p:txBody>
      </p:sp>
    </p:spTree>
    <p:extLst>
      <p:ext uri="{BB962C8B-B14F-4D97-AF65-F5344CB8AC3E}">
        <p14:creationId xmlns:p14="http://schemas.microsoft.com/office/powerpoint/2010/main" val="160320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64 – LUÙC KEÛ CHAÊN CANH BAÀY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704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Vò thieân söù thaáy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keû chaên sôï kinh,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lieàn khuyeân ngay: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“Neân an bình.</a:t>
            </a:r>
          </a:p>
        </p:txBody>
      </p:sp>
    </p:spTree>
    <p:extLst>
      <p:ext uri="{BB962C8B-B14F-4D97-AF65-F5344CB8AC3E}">
        <p14:creationId xmlns:p14="http://schemas.microsoft.com/office/powerpoint/2010/main" val="20156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Ta ñeán ñem cho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tin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vui möøng ñaây,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caùc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ngöôi luoân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nhaân loaïi hay, caùc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ngöôi vôùi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thieân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haï raøy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.”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64 – LUÙC KEÛ CHAÊN CANH BAÀY</a:t>
            </a:r>
          </a:p>
        </p:txBody>
      </p:sp>
    </p:spTree>
    <p:extLst>
      <p:ext uri="{BB962C8B-B14F-4D97-AF65-F5344CB8AC3E}">
        <p14:creationId xmlns:p14="http://schemas.microsoft.com/office/powerpoint/2010/main" val="11645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64 – LUÙC KEÛ CHAÊN CANH BAÀY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704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“Thaønh Ña-vít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nay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sinh cho boïn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ngöôi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choài Ña-vít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nguyeân Con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Trôøi.</a:t>
            </a:r>
          </a:p>
        </p:txBody>
      </p:sp>
    </p:spTree>
    <p:extLst>
      <p:ext uri="{BB962C8B-B14F-4D97-AF65-F5344CB8AC3E}">
        <p14:creationId xmlns:p14="http://schemas.microsoft.com/office/powerpoint/2010/main" val="165282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57899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Laø Chuùa laø Christ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ban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cho vaïn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daân, daáu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ñaây caùc ngöôi nhaän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chaân, ñeå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tìm ñeán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Ngoâi Chaân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Thaàn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.”</a:t>
            </a:r>
            <a:endParaRPr lang="en-US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64 – LUÙC KEÛ CHAÊN CANH BAÀY</a:t>
            </a:r>
          </a:p>
        </p:txBody>
      </p:sp>
    </p:spTree>
    <p:extLst>
      <p:ext uri="{BB962C8B-B14F-4D97-AF65-F5344CB8AC3E}">
        <p14:creationId xmlns:p14="http://schemas.microsoft.com/office/powerpoint/2010/main" val="377431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64 – LUÙC KEÛ CHAÊN CANH BAÀY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704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4.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“Naày Con Thaùnh giaùng sinh trong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traàn gian, taïi nôi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theâ löông ñôn haøn.</a:t>
            </a:r>
          </a:p>
        </p:txBody>
      </p:sp>
    </p:spTree>
    <p:extLst>
      <p:ext uri="{BB962C8B-B14F-4D97-AF65-F5344CB8AC3E}">
        <p14:creationId xmlns:p14="http://schemas.microsoft.com/office/powerpoint/2010/main" val="331171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56902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pc="-150">
                <a:effectLst>
                  <a:glow rad="127000">
                    <a:prstClr val="white"/>
                  </a:glow>
                </a:effectLst>
              </a:rPr>
              <a:t>Ngoaøi chieác khaên </a:t>
            </a:r>
            <a:r>
              <a:rPr lang="en-US" spc="-150" smtClean="0">
                <a:effectLst>
                  <a:glow rad="127000">
                    <a:prstClr val="white"/>
                  </a:glow>
                </a:effectLst>
              </a:rPr>
              <a:t>ra khoâng </a:t>
            </a:r>
            <a:r>
              <a:rPr lang="en-US" spc="-150">
                <a:effectLst>
                  <a:glow rad="127000">
                    <a:prstClr val="white"/>
                  </a:glow>
                </a:effectLst>
              </a:rPr>
              <a:t>chi boïc thaân, maùng chieân </a:t>
            </a:r>
            <a:r>
              <a:rPr lang="en-US" spc="-150" smtClean="0">
                <a:effectLst>
                  <a:glow rad="127000">
                    <a:prstClr val="white"/>
                  </a:glow>
                </a:effectLst>
              </a:rPr>
              <a:t>hoan nghinh </a:t>
            </a:r>
            <a:r>
              <a:rPr lang="en-US" spc="-150">
                <a:effectLst>
                  <a:glow rad="127000">
                    <a:prstClr val="white"/>
                  </a:glow>
                </a:effectLst>
              </a:rPr>
              <a:t>Thaàn </a:t>
            </a:r>
            <a:r>
              <a:rPr lang="en-US" spc="-150" smtClean="0">
                <a:effectLst>
                  <a:glow rad="127000">
                    <a:prstClr val="white"/>
                  </a:glow>
                </a:effectLst>
              </a:rPr>
              <a:t>Nhaân, maùng </a:t>
            </a:r>
            <a:r>
              <a:rPr lang="en-US" spc="-150">
                <a:effectLst>
                  <a:glow rad="127000">
                    <a:prstClr val="white"/>
                  </a:glow>
                </a:effectLst>
              </a:rPr>
              <a:t>chieân choã </a:t>
            </a:r>
            <a:r>
              <a:rPr lang="en-US" spc="-150" smtClean="0">
                <a:effectLst>
                  <a:glow rad="127000">
                    <a:prstClr val="white"/>
                  </a:glow>
                </a:effectLst>
              </a:rPr>
              <a:t>sinh </a:t>
            </a:r>
            <a:r>
              <a:rPr lang="en-US" spc="-150">
                <a:effectLst>
                  <a:glow rad="127000">
                    <a:prstClr val="white"/>
                  </a:glow>
                </a:effectLst>
              </a:rPr>
              <a:t>Chaân Thaàn</a:t>
            </a:r>
            <a:r>
              <a:rPr lang="en-US" spc="-150" smtClean="0">
                <a:effectLst>
                  <a:glow rad="127000">
                    <a:prstClr val="white"/>
                  </a:glow>
                </a:effectLst>
              </a:rPr>
              <a:t>.”</a:t>
            </a:r>
            <a:endParaRPr lang="en-US" spc="-150"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64 – LUÙC KEÛ CHAÊN CANH BAÀY</a:t>
            </a:r>
          </a:p>
        </p:txBody>
      </p:sp>
    </p:spTree>
    <p:extLst>
      <p:ext uri="{BB962C8B-B14F-4D97-AF65-F5344CB8AC3E}">
        <p14:creationId xmlns:p14="http://schemas.microsoft.com/office/powerpoint/2010/main" val="103192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236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2013-10-03T01:55:15Z</dcterms:created>
  <dcterms:modified xsi:type="dcterms:W3CDTF">2013-11-19T02:04:44Z</dcterms:modified>
</cp:coreProperties>
</file>