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2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0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12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1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45920" y="2798064"/>
            <a:ext cx="72908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HOÂ-SA-NA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65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9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704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Hoâ-sa-na!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 Ñaùng kính khen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Baïn Jeâsus,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aùi taâm raïng loøa. </a:t>
            </a:r>
          </a:p>
        </p:txBody>
      </p:sp>
    </p:spTree>
    <p:extLst>
      <p:ext uri="{BB962C8B-B14F-4D97-AF65-F5344CB8AC3E}">
        <p14:creationId xmlns:p14="http://schemas.microsoft.com/office/powerpoint/2010/main" val="230492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849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Ngaøi hay tha thöù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cho ai aên naên toäi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quay böôùc veà nhaø.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</p:spTree>
    <p:extLst>
      <p:ext uri="{BB962C8B-B14F-4D97-AF65-F5344CB8AC3E}">
        <p14:creationId xmlns:p14="http://schemas.microsoft.com/office/powerpoint/2010/main" val="41708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Chuùa toân khieâm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vaâng phuïc Cha,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Ngaøi vui mang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nhaân tính 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</p:spTree>
    <p:extLst>
      <p:ext uri="{BB962C8B-B14F-4D97-AF65-F5344CB8AC3E}">
        <p14:creationId xmlns:p14="http://schemas.microsoft.com/office/powerpoint/2010/main" val="13457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-150">
                <a:effectLst>
                  <a:glow rad="127000">
                    <a:prstClr val="white"/>
                  </a:glow>
                </a:effectLst>
              </a:rPr>
              <a:t>Ngaøi nguyeân Ngoâi Hai vinh hieån, vì thöông ta mang nhaân tính, </a:t>
            </a:r>
            <a:r>
              <a:rPr lang="en-US" spc="-150" smtClean="0">
                <a:effectLst>
                  <a:glow rad="127000">
                    <a:prstClr val="white"/>
                  </a:glow>
                </a:effectLst>
              </a:rPr>
              <a:t>taïm </a:t>
            </a:r>
            <a:r>
              <a:rPr lang="en-US" spc="-150">
                <a:effectLst>
                  <a:glow rad="127000">
                    <a:prstClr val="white"/>
                  </a:glow>
                </a:effectLst>
              </a:rPr>
              <a:t>che khuaát </a:t>
            </a:r>
            <a:r>
              <a:rPr lang="en-US" spc="-150" smtClean="0">
                <a:effectLst>
                  <a:glow rad="127000">
                    <a:prstClr val="white"/>
                  </a:glow>
                </a:effectLst>
              </a:rPr>
              <a:t>tính </a:t>
            </a:r>
            <a:r>
              <a:rPr lang="en-US" spc="-150">
                <a:effectLst>
                  <a:glow rad="127000">
                    <a:prstClr val="white"/>
                  </a:glow>
                </a:effectLst>
              </a:rPr>
              <a:t>Thaàn Minh</a:t>
            </a:r>
            <a:r>
              <a:rPr lang="en-US" spc="-150" smtClean="0">
                <a:effectLst>
                  <a:glow rad="127000">
                    <a:prstClr val="white"/>
                  </a:glow>
                </a:effectLst>
              </a:rPr>
              <a:t>.</a:t>
            </a:r>
            <a:endParaRPr lang="en-US" spc="-150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</p:spTree>
    <p:extLst>
      <p:ext uri="{BB962C8B-B14F-4D97-AF65-F5344CB8AC3E}">
        <p14:creationId xmlns:p14="http://schemas.microsoft.com/office/powerpoint/2010/main" val="273338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704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4.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Hoâ-sa-na!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 Haõy haùt khen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Jeâsus Christ, Ñaáng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raát coâng bình. </a:t>
            </a:r>
          </a:p>
        </p:txBody>
      </p:sp>
    </p:spTree>
    <p:extLst>
      <p:ext uri="{BB962C8B-B14F-4D97-AF65-F5344CB8AC3E}">
        <p14:creationId xmlns:p14="http://schemas.microsoft.com/office/powerpoint/2010/main" val="23175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Vì muoân daân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Chuùa hy sinh thaân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vaøng ñeàn xong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heát toäi tình.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</p:spTree>
    <p:extLst>
      <p:ext uri="{BB962C8B-B14F-4D97-AF65-F5344CB8AC3E}">
        <p14:creationId xmlns:p14="http://schemas.microsoft.com/office/powerpoint/2010/main" val="17384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Chính Vua treân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muoân vì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vua töø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nôi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vinh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hieån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giaùng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sinh.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</p:spTree>
    <p:extLst>
      <p:ext uri="{BB962C8B-B14F-4D97-AF65-F5344CB8AC3E}">
        <p14:creationId xmlns:p14="http://schemas.microsoft.com/office/powerpoint/2010/main" val="490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-150">
                <a:effectLst>
                  <a:glow rad="127000">
                    <a:prstClr val="white"/>
                  </a:glow>
                </a:effectLst>
              </a:rPr>
              <a:t>Ngaøi ñöa ta leân thieân quoác nhôø huyeát linh naêng </a:t>
            </a:r>
            <a:r>
              <a:rPr lang="en-US" spc="-150" smtClean="0">
                <a:effectLst>
                  <a:glow rad="127000">
                    <a:prstClr val="white"/>
                  </a:glow>
                </a:effectLst>
              </a:rPr>
              <a:t>tuoân </a:t>
            </a:r>
            <a:r>
              <a:rPr lang="en-US" spc="-150">
                <a:effectLst>
                  <a:glow rad="127000">
                    <a:prstClr val="white"/>
                  </a:glow>
                </a:effectLst>
              </a:rPr>
              <a:t>chaûy, </a:t>
            </a:r>
            <a:r>
              <a:rPr lang="en-US" spc="-150" smtClean="0">
                <a:effectLst>
                  <a:glow rad="127000">
                    <a:prstClr val="white"/>
                  </a:glow>
                </a:effectLst>
              </a:rPr>
              <a:t>hoâ-sa-na</a:t>
            </a:r>
            <a:r>
              <a:rPr lang="en-US" spc="-150">
                <a:effectLst>
                  <a:glow rad="127000">
                    <a:prstClr val="white"/>
                  </a:glow>
                </a:effectLst>
              </a:rPr>
              <a:t>! </a:t>
            </a:r>
            <a:r>
              <a:rPr lang="en-US" spc="-150" smtClean="0">
                <a:effectLst>
                  <a:glow rad="127000">
                    <a:prstClr val="white"/>
                  </a:glow>
                </a:effectLst>
              </a:rPr>
              <a:t>Ñaùng </a:t>
            </a:r>
            <a:r>
              <a:rPr lang="en-US" spc="-150">
                <a:effectLst>
                  <a:glow rad="127000">
                    <a:prstClr val="white"/>
                  </a:glow>
                </a:effectLst>
              </a:rPr>
              <a:t>ngôïi thay</a:t>
            </a:r>
            <a:r>
              <a:rPr lang="en-US" spc="-150" smtClean="0">
                <a:effectLst>
                  <a:glow rad="127000">
                    <a:prstClr val="white"/>
                  </a:glow>
                </a:effectLst>
              </a:rPr>
              <a:t>!</a:t>
            </a:r>
            <a:endParaRPr lang="en-US" spc="-150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</p:spTree>
    <p:extLst>
      <p:ext uri="{BB962C8B-B14F-4D97-AF65-F5344CB8AC3E}">
        <p14:creationId xmlns:p14="http://schemas.microsoft.com/office/powerpoint/2010/main" val="297599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704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5.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Hoâ-sa-na!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 Hôõi chuùng daân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töï do, trung tín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vui ca möøng.</a:t>
            </a:r>
          </a:p>
        </p:txBody>
      </p:sp>
    </p:spTree>
    <p:extLst>
      <p:ext uri="{BB962C8B-B14F-4D97-AF65-F5344CB8AC3E}">
        <p14:creationId xmlns:p14="http://schemas.microsoft.com/office/powerpoint/2010/main" val="375931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Cuøng reo vang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Hoâ-sa-na vôùi tinh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thaàn haêng haùi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töng böøng.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</p:spTree>
    <p:extLst>
      <p:ext uri="{BB962C8B-B14F-4D97-AF65-F5344CB8AC3E}">
        <p14:creationId xmlns:p14="http://schemas.microsoft.com/office/powerpoint/2010/main" val="297927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704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Hoâ-sa-na!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Ñaùng kính khen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ñaïi danh Jeâsus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chính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Chaân Thaàn.</a:t>
            </a:r>
          </a:p>
        </p:txBody>
      </p:sp>
    </p:spTree>
    <p:extLst>
      <p:ext uri="{BB962C8B-B14F-4D97-AF65-F5344CB8AC3E}">
        <p14:creationId xmlns:p14="http://schemas.microsoft.com/office/powerpoint/2010/main" val="32806792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Hoâ-sa-na!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Thanh bình ca hoøa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vui ngôïi khen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Thaùnh Quaân.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</p:spTree>
    <p:extLst>
      <p:ext uri="{BB962C8B-B14F-4D97-AF65-F5344CB8AC3E}">
        <p14:creationId xmlns:p14="http://schemas.microsoft.com/office/powerpoint/2010/main" val="3680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-150">
                <a:effectLst>
                  <a:glow rad="127000">
                    <a:prstClr val="white"/>
                  </a:glow>
                </a:effectLst>
              </a:rPr>
              <a:t>Nghìn muoân naêm ca khoâng döùt, Hoâ-sa-na! </a:t>
            </a:r>
            <a:br>
              <a:rPr lang="en-US" spc="-150">
                <a:effectLst>
                  <a:glow rad="127000">
                    <a:prstClr val="white"/>
                  </a:glow>
                </a:effectLst>
              </a:rPr>
            </a:br>
            <a:r>
              <a:rPr lang="en-US" spc="-150">
                <a:effectLst>
                  <a:glow rad="127000">
                    <a:prstClr val="white"/>
                  </a:glow>
                </a:effectLst>
              </a:rPr>
              <a:t>Vua vinh hieån! Hoâ-sa-na! </a:t>
            </a:r>
          </a:p>
          <a:p>
            <a:r>
              <a:rPr lang="en-US" spc="-150">
                <a:effectLst>
                  <a:glow rad="127000">
                    <a:prstClr val="white"/>
                  </a:glow>
                </a:effectLst>
              </a:rPr>
              <a:t>Chuùa thöôïng thieân</a:t>
            </a:r>
            <a:r>
              <a:rPr lang="en-US" spc="-150" smtClean="0">
                <a:effectLst>
                  <a:glow rad="127000">
                    <a:prstClr val="white"/>
                  </a:glow>
                </a:effectLst>
              </a:rPr>
              <a:t>!</a:t>
            </a:r>
            <a:endParaRPr lang="en-US" spc="-150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</p:spTree>
    <p:extLst>
      <p:ext uri="{BB962C8B-B14F-4D97-AF65-F5344CB8AC3E}">
        <p14:creationId xmlns:p14="http://schemas.microsoft.com/office/powerpoint/2010/main" val="40705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Vì yeâu nhaân theá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hoâm nay boû ngai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vaøng vinh hieån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laâm traàn.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</p:spTree>
    <p:extLst>
      <p:ext uri="{BB962C8B-B14F-4D97-AF65-F5344CB8AC3E}">
        <p14:creationId xmlns:p14="http://schemas.microsoft.com/office/powerpoint/2010/main" val="273969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AÁy chính danh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Con ñoäc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sinh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töø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trong loøng Cha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chí thaân.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</p:spTree>
    <p:extLst>
      <p:ext uri="{BB962C8B-B14F-4D97-AF65-F5344CB8AC3E}">
        <p14:creationId xmlns:p14="http://schemas.microsoft.com/office/powerpoint/2010/main" val="83618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Haï sinh ñem theo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aân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ñieån, truøng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sinh cho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ai tin kính,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truøng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sinh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bôûi chính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Thaàn Linh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.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</p:spTree>
    <p:extLst>
      <p:ext uri="{BB962C8B-B14F-4D97-AF65-F5344CB8AC3E}">
        <p14:creationId xmlns:p14="http://schemas.microsoft.com/office/powerpoint/2010/main" val="305220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704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Hoâ-sa-na!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 Ñaùng kính khen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Ngaøi cho ta soáng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vui ñôøi ñôøi.</a:t>
            </a:r>
          </a:p>
        </p:txBody>
      </p:sp>
    </p:spTree>
    <p:extLst>
      <p:ext uri="{BB962C8B-B14F-4D97-AF65-F5344CB8AC3E}">
        <p14:creationId xmlns:p14="http://schemas.microsoft.com/office/powerpoint/2010/main" val="29512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Ñöôïc haân hoan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ôû taâm linh bôûi ta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nhôø danh thaùnh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Con Trôøi.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</p:spTree>
    <p:extLst>
      <p:ext uri="{BB962C8B-B14F-4D97-AF65-F5344CB8AC3E}">
        <p14:creationId xmlns:p14="http://schemas.microsoft.com/office/powerpoint/2010/main" val="2575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Khuùc thaùnh ca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nay nguyeàn taâu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ngôïi khen Thaàn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danh khaép nôi.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</p:spTree>
    <p:extLst>
      <p:ext uri="{BB962C8B-B14F-4D97-AF65-F5344CB8AC3E}">
        <p14:creationId xmlns:p14="http://schemas.microsoft.com/office/powerpoint/2010/main" val="346120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Baày con thaân yeâu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Cha </a:t>
            </a:r>
            <a:r>
              <a:rPr lang="en-US" spc="-300"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 spc="-300" smtClean="0">
                <a:effectLst>
                  <a:glow rad="127000">
                    <a:prstClr val="white"/>
                  </a:glow>
                </a:effectLst>
              </a:rPr>
              <a:t>cuøng nhau </a:t>
            </a:r>
            <a:r>
              <a:rPr lang="en-US" spc="-300">
                <a:effectLst>
                  <a:glow rad="127000">
                    <a:prstClr val="white"/>
                  </a:glow>
                </a:effectLst>
              </a:rPr>
              <a:t>haân hoan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xöôùng,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cuøng hoan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ca khuùc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bình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khöông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.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65 - HOÂ-SA-NA </a:t>
            </a:r>
          </a:p>
        </p:txBody>
      </p:sp>
    </p:spTree>
    <p:extLst>
      <p:ext uri="{BB962C8B-B14F-4D97-AF65-F5344CB8AC3E}">
        <p14:creationId xmlns:p14="http://schemas.microsoft.com/office/powerpoint/2010/main" val="270512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244</Words>
  <Application>Microsoft Office PowerPoint</Application>
  <PresentationFormat>On-screen Show (4:3)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2013-10-03T14:59:39Z</dcterms:created>
  <dcterms:modified xsi:type="dcterms:W3CDTF">2013-11-19T02:05:18Z</dcterms:modified>
</cp:coreProperties>
</file>