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0288" y="2200656"/>
            <a:ext cx="88879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NGÔÏI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CON THAÙNH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71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Ñôøi ñau ñôùn,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 hö maát, tieáng than van saàu bi.</a:t>
            </a:r>
          </a:p>
        </p:txBody>
      </p:sp>
    </p:spTree>
    <p:extLst>
      <p:ext uri="{BB962C8B-B14F-4D97-AF65-F5344CB8AC3E}">
        <p14:creationId xmlns:p14="http://schemas.microsoft.com/office/powerpoint/2010/main" val="108654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Côn soùng aùc toäi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ñieân ñaûo cuoán loâi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nhaân loaïi ñi.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5948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Vì thöông xoùt,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laâm theá cöùu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muoân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daân laàm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3081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Caûm loøng Ngaøi 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muoân vaät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laëng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5657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Ngôïi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3239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Haøi nhi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Christ vöøa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84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khoân xieát vì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 môùi sinh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 ngaøy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918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Khoâng ngaïi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ñöôøng thaäp töï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3257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Maøn söông aùc toäi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che khuaát Chuùa Cha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khoâng nhìn ra.</a:t>
            </a:r>
          </a:p>
        </p:txBody>
      </p:sp>
    </p:spTree>
    <p:extLst>
      <p:ext uri="{BB962C8B-B14F-4D97-AF65-F5344CB8AC3E}">
        <p14:creationId xmlns:p14="http://schemas.microsoft.com/office/powerpoint/2010/main" val="198153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Ta nhôù tieác nhaø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Cha thoáng hoái bao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phen luïy 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79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Möøng khoân xieát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vì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 môùi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sinh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ra ngaøy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nay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5728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Kìa, Con Thaùnh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hieän ra chieáu saùng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ñöa leân laïc cung.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2331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Ñeå Trôøi, ngöôøi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thuaän hoøa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hieäp chung.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5823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Ngôïi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2863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Haøi nhi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Christ vöøa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7392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khoân xieát vì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 môùi sinh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 ngaøy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7755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Khoâng ngaïi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ñöôøng thaäp töï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72152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Nhôø Con xuoáng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ñôøi ta môùi thaáy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ôn ban töø treân.</a:t>
            </a:r>
          </a:p>
        </p:txBody>
      </p:sp>
    </p:spTree>
    <p:extLst>
      <p:ext uri="{BB962C8B-B14F-4D97-AF65-F5344CB8AC3E}">
        <p14:creationId xmlns:p14="http://schemas.microsoft.com/office/powerpoint/2010/main" val="13268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Neân haõy ñeán thôø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chí thaùnh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Em-ma-nu-eân.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4074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Quøy beân maùng cuøng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toân kính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Chuùa Jeâsus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vöøa sinh, xin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môøi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cai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trò hoàn linh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37936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Ngôïi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1828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Thieân söù haùt ngôïi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khen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Cöùu Chuùa 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yeâu thöông laï thay.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84991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Haøi nhi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Christ vöøa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6502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khoân xieát vì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 môùi sinh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 ngaøy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2069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Khoâng ngaïi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ñöôøng thaäp töï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4179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Lìa ngoâi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baùu,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soáng giöõa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nhaân gian töø ñaây.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2729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Khoâng ngaïi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ñöôøng thaäp töï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3255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Ngôïi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Raát dieäu vinh!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528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Ngôïi Con Thaùnh!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Haøi nhi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Christ vöøa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2857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khoân xieát vì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 môùi sinh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 ngaøy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3833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Khoâng ngaïi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ñöôøng thaäp töï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2185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385</Words>
  <Application>Microsoft Office PowerPoint</Application>
  <PresentationFormat>On-screen Show (4:3)</PresentationFormat>
  <Paragraphs>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2013-10-04T15:13:35Z</dcterms:created>
  <dcterms:modified xsi:type="dcterms:W3CDTF">2013-11-19T02:08:54Z</dcterms:modified>
</cp:coreProperties>
</file>