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9472" y="2200656"/>
            <a:ext cx="8034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NOÂ-EÂN, 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ÑEÂM VUI THOÛA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75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Thieáu nhi ta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nhau ca leân,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haân hoan nhoùm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quanh caây Noâ-eân.</a:t>
            </a:r>
          </a:p>
        </p:txBody>
      </p:sp>
    </p:spTree>
    <p:extLst>
      <p:ext uri="{BB962C8B-B14F-4D97-AF65-F5344CB8AC3E}">
        <p14:creationId xmlns:p14="http://schemas.microsoft.com/office/powerpoint/2010/main" val="25576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Nhaéc nhau caâu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chuyeän Jeâsus sinh,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ñeå cheát treân thaäp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giaù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thay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33812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thoûa!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Jeâsus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tìm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7417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42124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Nôi Beát-leâ-hem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trong Giu-ña,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canh khuya Chuùa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Jeâsus sanh ra.</a:t>
            </a:r>
          </a:p>
        </p:txBody>
      </p:sp>
    </p:spTree>
    <p:extLst>
      <p:ext uri="{BB962C8B-B14F-4D97-AF65-F5344CB8AC3E}">
        <p14:creationId xmlns:p14="http://schemas.microsoft.com/office/powerpoint/2010/main" val="2637618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Boû nôi thieân ñaøng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ngoâi quang vinh,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Chuùa ñaõ laâm traàn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cöùu daân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6386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thoûa!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Jeâsus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tìm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4281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5108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Xöa thieân binh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nhau haân hoan,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cao rao phöôùc aâm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cho nhaân gian.</a:t>
            </a:r>
          </a:p>
        </p:txBody>
      </p:sp>
    </p:spTree>
    <p:extLst>
      <p:ext uri="{BB962C8B-B14F-4D97-AF65-F5344CB8AC3E}">
        <p14:creationId xmlns:p14="http://schemas.microsoft.com/office/powerpoint/2010/main" val="35253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Nay ta rao truyeàn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tin Christ sinh,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ñeå theá gian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nhaän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bieát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Vua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11519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thoûa!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Jeâsus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tìm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kieám 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33182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ñeâm vui thoûa!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ñeâm haïnh phöôùc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75 – NOÂ-EÂN, ÑEÂM VUI THOÛA</a:t>
            </a:r>
          </a:p>
        </p:txBody>
      </p:sp>
    </p:spTree>
    <p:extLst>
      <p:ext uri="{BB962C8B-B14F-4D97-AF65-F5344CB8AC3E}">
        <p14:creationId xmlns:p14="http://schemas.microsoft.com/office/powerpoint/2010/main" val="2130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253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2013-10-04T15:34:21Z</dcterms:created>
  <dcterms:modified xsi:type="dcterms:W3CDTF">2013-11-19T02:11:16Z</dcterms:modified>
</cp:coreProperties>
</file>