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75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84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7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370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HOÂM QUA,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NGAØY NAY, CHO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ÑEÁN ÑÔØI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5737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77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2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Jeâsus baïn thaân cuûa aùc nhaân, hieän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kieám anh laïc veà.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422157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anh qui phuïc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chaân Chuùa mau,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aên naên chôù caâu neä.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24836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ñaõ phaùn,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“Ta cuõng mieãn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xeùt ngöôi, veà, chôù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phaïm raøy”.</a:t>
            </a:r>
          </a:p>
        </p:txBody>
      </p:sp>
    </p:spTree>
    <p:extLst>
      <p:ext uri="{BB962C8B-B14F-4D97-AF65-F5344CB8AC3E}">
        <p14:creationId xmlns:p14="http://schemas.microsoft.com/office/powerpoint/2010/main" val="215562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Ñinh ninh kìa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caâu aáy vui phaùn vôùi anh ngaøy nay.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262198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böõa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nay, maõi sau,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khoâng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ñoåi ñaâu.</a:t>
            </a:r>
          </a:p>
        </p:txBody>
      </p:sp>
    </p:spTree>
    <p:extLst>
      <p:ext uri="{BB962C8B-B14F-4D97-AF65-F5344CB8AC3E}">
        <p14:creationId xmlns:p14="http://schemas.microsoft.com/office/powerpoint/2010/main" val="206938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baát bieán tuy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soâng ñoåi maøu,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baáy danh Jeâsus!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274192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dieäu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vinh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Jeâsus!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401692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thieân di ñòa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dòch Ngaøi coøn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thay!</a:t>
            </a:r>
          </a:p>
        </p:txBody>
      </p:sp>
    </p:spTree>
    <p:extLst>
      <p:ext uri="{BB962C8B-B14F-4D97-AF65-F5344CB8AC3E}">
        <p14:creationId xmlns:p14="http://schemas.microsoft.com/office/powerpoint/2010/main" val="33904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Jeâsus trò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ñôùn ñau, baèng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tay ñaïi quyeàn.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152808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taät bònh, saàu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bieán tieâu, ngay khi thaùnh ngoân tuyeân.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28538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tin thaønh thöïc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caâu Kinh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ñeàu höôûng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veïn tuyeàn.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98010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coù naêng löïc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kia linh trò moät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nöõ nhaân rôø Ngaøi.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242989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naêng löïc coøn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cho keû tin thaáy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öùng linh naøo sai.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322998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böõa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nay, maõi sau,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khoâng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ñoåi ñaâu.</a:t>
            </a:r>
          </a:p>
        </p:txBody>
      </p:sp>
    </p:spTree>
    <p:extLst>
      <p:ext uri="{BB962C8B-B14F-4D97-AF65-F5344CB8AC3E}">
        <p14:creationId xmlns:p14="http://schemas.microsoft.com/office/powerpoint/2010/main" val="322055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baát bieán tuy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soâng ñoåi maøu,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baáy danh Jeâsus!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397720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dieäu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vinh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Jeâsus!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1354183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thieân di ñòa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dòch Ngaøi coøn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thay!</a:t>
            </a:r>
          </a:p>
        </p:txBody>
      </p:sp>
    </p:spTree>
    <p:extLst>
      <p:ext uri="{BB962C8B-B14F-4D97-AF65-F5344CB8AC3E}">
        <p14:creationId xmlns:p14="http://schemas.microsoft.com/office/powerpoint/2010/main" val="318826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Hai moân ñoà veà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Em-ma-uùt xöa, ñöôïc Chuùa ta ñi cuøng.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34864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treân ñöôøng ñôøi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ñang tieán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cuõng ñi chung.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366252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maáy luùc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thaáy Jeâsus, ngaøy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xin mau Ngaøi.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4006530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Jeâsus phuïc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nhö Jeâsus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caát leân naøo sai.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12955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qua, ngaøy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ñeán maõi sau,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vaãn y nguyeân.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402429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böõa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nay, maõi sau,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khoâng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ñoåi ñaâu.</a:t>
            </a:r>
          </a:p>
        </p:txBody>
      </p:sp>
    </p:spTree>
    <p:extLst>
      <p:ext uri="{BB962C8B-B14F-4D97-AF65-F5344CB8AC3E}">
        <p14:creationId xmlns:p14="http://schemas.microsoft.com/office/powerpoint/2010/main" val="81117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baát bieán tuy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soâng ñoåi maøu,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baáy danh Jeâsus!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11328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dieäu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vinh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Jeâsus!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3124169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thieân di ñòa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dòch Ngaøi coøn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thay!</a:t>
            </a:r>
          </a:p>
        </p:txBody>
      </p:sp>
    </p:spTree>
    <p:extLst>
      <p:ext uri="{BB962C8B-B14F-4D97-AF65-F5344CB8AC3E}">
        <p14:creationId xmlns:p14="http://schemas.microsoft.com/office/powerpoint/2010/main" val="325493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vaãn thöông toäi nhaân, cöùu roãi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trò baát caâu bònh naøo.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209598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Phong ba bình tònh, tang toùc uûy yeân, Chuùa hieån vinh döôøng bao.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40019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böõa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nay, maõi sau,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khoâng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ñoåi ñaâu.</a:t>
            </a:r>
          </a:p>
        </p:txBody>
      </p:sp>
    </p:spTree>
    <p:extLst>
      <p:ext uri="{BB962C8B-B14F-4D97-AF65-F5344CB8AC3E}">
        <p14:creationId xmlns:p14="http://schemas.microsoft.com/office/powerpoint/2010/main" val="215883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baát bieán tuy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soâng ñoåi maøu,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baáy danh Jeâsus!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272755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dieäu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vinh thay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Jeâsus!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</p:spTree>
    <p:extLst>
      <p:ext uri="{BB962C8B-B14F-4D97-AF65-F5344CB8AC3E}">
        <p14:creationId xmlns:p14="http://schemas.microsoft.com/office/powerpoint/2010/main" val="63174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77 - Hoâm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Qua, Ngaøy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Nay, Cho Ñeán Ñôøi Ñôøi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thieân di ñòa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dòch Ngaøi coøn ñaáy,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thay!</a:t>
            </a:r>
          </a:p>
        </p:txBody>
      </p:sp>
    </p:spTree>
    <p:extLst>
      <p:ext uri="{BB962C8B-B14F-4D97-AF65-F5344CB8AC3E}">
        <p14:creationId xmlns:p14="http://schemas.microsoft.com/office/powerpoint/2010/main" val="3912701867"/>
      </p:ext>
    </p:extLst>
  </p:cSld>
  <p:clrMapOvr>
    <a:masterClrMapping/>
  </p:clrMapOvr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592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HP-Amazone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2013-10-29T03:15:22Z</dcterms:created>
  <dcterms:modified xsi:type="dcterms:W3CDTF">2013-11-19T02:12:11Z</dcterms:modified>
</cp:coreProperties>
</file>