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8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6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3" y="27432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VUA YEÂU THÖÔNG </a:t>
            </a:r>
            <a:br>
              <a:rPr lang="en-US" sz="7200"/>
            </a:br>
            <a:r>
              <a:rPr lang="en-US" sz="7200"/>
              <a:t>CHAÊN GIÖÕ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600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78</a:t>
            </a:r>
          </a:p>
        </p:txBody>
      </p:sp>
    </p:spTree>
    <p:extLst>
      <p:ext uri="{BB962C8B-B14F-4D97-AF65-F5344CB8AC3E}">
        <p14:creationId xmlns:p14="http://schemas.microsoft.com/office/powerpoint/2010/main" val="246284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Jeâsus thieát dieân </a:t>
            </a:r>
            <a:br>
              <a:rPr lang="en-US"/>
            </a:br>
            <a:r>
              <a:rPr lang="en-US"/>
              <a:t>cho toâi trang hoaøng, </a:t>
            </a:r>
            <a:br>
              <a:rPr lang="en-US"/>
            </a:br>
            <a:r>
              <a:rPr lang="en-US"/>
              <a:t>vaø duøng daàu </a:t>
            </a:r>
            <a:br>
              <a:rPr lang="en-US"/>
            </a:br>
            <a:r>
              <a:rPr lang="en-US"/>
              <a:t>hoàng aân xöùc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78 – VUA YEÂU THÖÔNG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12543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Cheùn vui möøng </a:t>
            </a:r>
            <a:br>
              <a:rPr lang="en-US"/>
            </a:br>
            <a:r>
              <a:rPr lang="en-US"/>
              <a:t>thaùnh khieát do Ngaøi ban, ngaäp ñaày loøng </a:t>
            </a:r>
            <a:br>
              <a:rPr lang="en-US"/>
            </a:br>
            <a:r>
              <a:rPr lang="en-US"/>
              <a:t>toâi khoân taû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78 – VUA YEÂU THÖÔNG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211093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6. </a:t>
            </a:r>
            <a:r>
              <a:rPr lang="en-US"/>
              <a:t>Neân suoát nhaát </a:t>
            </a:r>
            <a:br>
              <a:rPr lang="en-US"/>
            </a:br>
            <a:r>
              <a:rPr lang="en-US"/>
              <a:t>sinh toâi vui chi taøy, </a:t>
            </a:r>
            <a:br>
              <a:rPr lang="en-US"/>
            </a:br>
            <a:r>
              <a:rPr lang="en-US"/>
              <a:t>loøng Ngaøi töø bi </a:t>
            </a:r>
            <a:br>
              <a:rPr lang="en-US"/>
            </a:br>
            <a:r>
              <a:rPr lang="en-US"/>
              <a:t>khoâng ñoåi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78 – VUA YEÂU THÖÔNG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1792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Hôõi Ñaáng chaên </a:t>
            </a:r>
            <a:br>
              <a:rPr lang="en-US"/>
            </a:br>
            <a:r>
              <a:rPr lang="en-US"/>
              <a:t>chieân khoan nhaân, </a:t>
            </a:r>
            <a:br>
              <a:rPr lang="en-US"/>
            </a:br>
            <a:r>
              <a:rPr lang="en-US"/>
              <a:t>töø nay taïi nhaø Ngaøi </a:t>
            </a:r>
            <a:br>
              <a:rPr lang="en-US"/>
            </a:br>
            <a:r>
              <a:rPr lang="en-US"/>
              <a:t>toâi luoân ôû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78 – VUA YEÂU THÖÔNG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359811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78 – VUA YEÂU THÖÔNG CHAÊN GIÖÕ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Vua chí nhaân, luoân chaêm nom toâi hoaøi, </a:t>
            </a:r>
            <a:br>
              <a:rPr lang="en-US"/>
            </a:br>
            <a:r>
              <a:rPr lang="en-US"/>
              <a:t>loøng laønh Ngaøi </a:t>
            </a:r>
            <a:br>
              <a:rPr lang="en-US"/>
            </a:br>
            <a:r>
              <a:rPr lang="en-US"/>
              <a:t>vaïn nieân baát di.</a:t>
            </a:r>
          </a:p>
        </p:txBody>
      </p:sp>
    </p:spTree>
    <p:extLst>
      <p:ext uri="{BB962C8B-B14F-4D97-AF65-F5344CB8AC3E}">
        <p14:creationId xmlns:p14="http://schemas.microsoft.com/office/powerpoint/2010/main" val="12924179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Neáu toâi thuoäc Vua, </a:t>
            </a:r>
            <a:br>
              <a:rPr lang="en-US"/>
            </a:br>
            <a:r>
              <a:rPr lang="en-US"/>
              <a:t>Vua thuoäc toâi nay, </a:t>
            </a:r>
            <a:br>
              <a:rPr lang="en-US"/>
            </a:br>
            <a:r>
              <a:rPr lang="en-US"/>
              <a:t>quaû thaät ñôøi toâi </a:t>
            </a:r>
            <a:br>
              <a:rPr lang="en-US"/>
            </a:br>
            <a:r>
              <a:rPr lang="en-US"/>
              <a:t>khoâng thieáu chi.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78 – VUA YEÂU THÖÔNG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34954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Nay Chuùa daét </a:t>
            </a:r>
            <a:br>
              <a:rPr lang="en-US"/>
            </a:br>
            <a:r>
              <a:rPr lang="en-US"/>
              <a:t>ñöa toâi luoân an laønh, gaàn doøng tröôøng </a:t>
            </a:r>
            <a:br>
              <a:rPr lang="en-US"/>
            </a:br>
            <a:r>
              <a:rPr lang="en-US"/>
              <a:t>sinh yeân tónh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78 – VUA YEÂU THÖÔNG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5409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Coû töôi ngoït ngon </a:t>
            </a:r>
            <a:br>
              <a:rPr lang="en-US"/>
            </a:br>
            <a:r>
              <a:rPr lang="en-US"/>
              <a:t>kia trong ñoàng xanh, </a:t>
            </a:r>
            <a:br>
              <a:rPr lang="en-US"/>
            </a:br>
            <a:r>
              <a:rPr lang="en-US"/>
              <a:t>laø nguoàn linh löông </a:t>
            </a:r>
            <a:br>
              <a:rPr lang="en-US"/>
            </a:br>
            <a:r>
              <a:rPr lang="en-US"/>
              <a:t>vui thoûa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78 – VUA YEÂU THÖÔNG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308437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Tuy laém luùc toâi </a:t>
            </a:r>
            <a:br>
              <a:rPr lang="en-US"/>
            </a:br>
            <a:r>
              <a:rPr lang="en-US"/>
              <a:t>ngaây ngoâ sai ñaøng, </a:t>
            </a:r>
            <a:br>
              <a:rPr lang="en-US"/>
            </a:br>
            <a:r>
              <a:rPr lang="en-US"/>
              <a:t>maø Ngaøi ñaày </a:t>
            </a:r>
            <a:br>
              <a:rPr lang="en-US"/>
            </a:br>
            <a:r>
              <a:rPr lang="en-US"/>
              <a:t>töø bi kieám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78 – VUA YEÂU THÖÔNG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25169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Vaùc toâi leân vai yeâu thöông, haân hoan, </a:t>
            </a:r>
            <a:br>
              <a:rPr lang="en-US"/>
            </a:br>
            <a:r>
              <a:rPr lang="en-US"/>
              <a:t>veà nhaø ngaøy ñeâm </a:t>
            </a:r>
            <a:br>
              <a:rPr lang="en-US"/>
            </a:br>
            <a:r>
              <a:rPr lang="en-US"/>
              <a:t>vui chaúng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78 – VUA YEÂU THÖÔNG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35061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Trong truõng boùng </a:t>
            </a:r>
            <a:br>
              <a:rPr lang="en-US"/>
            </a:br>
            <a:r>
              <a:rPr lang="en-US"/>
              <a:t>cheát toâi khoâng kinh hoaøng, vì kìa, Jeâsus ñang ñöùng beân.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78 – VUA YEÂU THÖÔNG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5850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Coù thaäp töï Chuùa </a:t>
            </a:r>
            <a:br>
              <a:rPr lang="en-US"/>
            </a:br>
            <a:r>
              <a:rPr lang="en-US"/>
              <a:t>daãn ñöa bình an, </a:t>
            </a:r>
            <a:br>
              <a:rPr lang="en-US"/>
            </a:br>
            <a:r>
              <a:rPr lang="en-US"/>
              <a:t>roi, gaäy haèng </a:t>
            </a:r>
            <a:br>
              <a:rPr lang="en-US"/>
            </a:br>
            <a:r>
              <a:rPr lang="en-US"/>
              <a:t>khuyeân lôn uûy 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78 – VUA YEÂU THÖÔNG CHAÊN GIÖÕ TOÂI</a:t>
            </a:r>
          </a:p>
        </p:txBody>
      </p:sp>
    </p:spTree>
    <p:extLst>
      <p:ext uri="{BB962C8B-B14F-4D97-AF65-F5344CB8AC3E}">
        <p14:creationId xmlns:p14="http://schemas.microsoft.com/office/powerpoint/2010/main" val="212760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185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2011-09-23T15:36:13Z</dcterms:created>
  <dcterms:modified xsi:type="dcterms:W3CDTF">2013-11-19T02:12:30Z</dcterms:modified>
</cp:coreProperties>
</file>