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61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48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2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6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6712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AÙNH SAÙNG </a:t>
            </a:r>
            <a:b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CUÛA THEÁ GIÔÙI </a:t>
            </a:r>
            <a:b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DUY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2079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</a:rPr>
              <a:t>TOÂN VINH CHUÙA – THAÙNH CA 84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789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ai trong toái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maét linh bò maây toäi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 aùng, söï saùng cuûa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giôùi duy Jeâsus.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84 -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AÙnh Saùng Cuûa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Theá Giôùi Duy Jeâsus</a:t>
            </a:r>
          </a:p>
        </p:txBody>
      </p:sp>
    </p:spTree>
    <p:extLst>
      <p:ext uri="{BB962C8B-B14F-4D97-AF65-F5344CB8AC3E}">
        <p14:creationId xmlns:p14="http://schemas.microsoft.com/office/powerpoint/2010/main" val="15535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84 -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AÙnh Saùng Cuûa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Theá Giôùi Duy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Laïi ao kia röûa ñuùng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leänh xöa lieàn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saùng, söï saùng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cuûa theá giôùi duy Jeâsus.</a:t>
            </a:r>
          </a:p>
        </p:txBody>
      </p:sp>
    </p:spTree>
    <p:extLst>
      <p:ext uri="{BB962C8B-B14F-4D97-AF65-F5344CB8AC3E}">
        <p14:creationId xmlns:p14="http://schemas.microsoft.com/office/powerpoint/2010/main" val="300214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84 -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AÙnh Saùng Cuûa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Theá Giôùi Duy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Anh em ñeán ngay, Jeâsus lieàn soi saùng,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taâm cuûa toâi böõa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thaät quang ñaõng. </a:t>
            </a:r>
          </a:p>
        </p:txBody>
      </p:sp>
    </p:spTree>
    <p:extLst>
      <p:ext uri="{BB962C8B-B14F-4D97-AF65-F5344CB8AC3E}">
        <p14:creationId xmlns:p14="http://schemas.microsoft.com/office/powerpoint/2010/main" val="227647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84 -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AÙnh Saùng Cuûa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Theá Giôùi Duy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loøng naøy ñui,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raøy nhôø Ngaøi ñöôïc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saùng, aùnh saùng cuûa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giôùi duy Jeâsus.</a:t>
            </a:r>
          </a:p>
        </p:txBody>
      </p:sp>
    </p:spTree>
    <p:extLst>
      <p:ext uri="{BB962C8B-B14F-4D97-AF65-F5344CB8AC3E}">
        <p14:creationId xmlns:p14="http://schemas.microsoft.com/office/powerpoint/2010/main" val="383734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cho hay thaùnh quoác khoâng caàn quang caàu soi saùng, söï saùng cuûa theá giôùi duy Jeâsus.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84 -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AÙnh Saùng Cuûa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Theá Giôùi Duy Jeâsus</a:t>
            </a:r>
          </a:p>
        </p:txBody>
      </p:sp>
    </p:spTree>
    <p:extLst>
      <p:ext uri="{BB962C8B-B14F-4D97-AF65-F5344CB8AC3E}">
        <p14:creationId xmlns:p14="http://schemas.microsoft.com/office/powerpoint/2010/main" val="264520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84 -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AÙnh Saùng Cuûa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Theá Giôùi Duy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Chieân Con chieáu saùng kim thaønh muoân ñôøi quang ñaõng,söï saùng cuûa theá giôùi duy Jeâsus.</a:t>
            </a:r>
          </a:p>
        </p:txBody>
      </p:sp>
    </p:spTree>
    <p:extLst>
      <p:ext uri="{BB962C8B-B14F-4D97-AF65-F5344CB8AC3E}">
        <p14:creationId xmlns:p14="http://schemas.microsoft.com/office/powerpoint/2010/main" val="252690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84 -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AÙnh Saùng Cuûa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Theá Giôùi Duy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Anh em ñeán ngay, Jeâsus lieàn soi saùng,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taâm cuûa toâi böõa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thaät quang ñaõng. </a:t>
            </a:r>
          </a:p>
        </p:txBody>
      </p:sp>
    </p:spTree>
    <p:extLst>
      <p:ext uri="{BB962C8B-B14F-4D97-AF65-F5344CB8AC3E}">
        <p14:creationId xmlns:p14="http://schemas.microsoft.com/office/powerpoint/2010/main" val="211427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84 -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AÙnh Saùng Cuûa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Theá Giôùi Duy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loøng naøy ñui,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raøy nhôø Ngaøi ñöôïc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saùng, aùnh saùng cuûa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giôùi duy Jeâsus.</a:t>
            </a:r>
          </a:p>
        </p:txBody>
      </p:sp>
    </p:spTree>
    <p:extLst>
      <p:ext uri="{BB962C8B-B14F-4D97-AF65-F5344CB8AC3E}">
        <p14:creationId xmlns:p14="http://schemas.microsoft.com/office/powerpoint/2010/main" val="186458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Toaøn daân treân ñaát ñaém trong toäi ñeâm daøi taêm toái, söï saùng cuûa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giôùi duy Jeâsus.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84 -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AÙnh Saùng Cuûa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Theá Giôùi Duy Jeâsus</a:t>
            </a:r>
          </a:p>
        </p:txBody>
      </p:sp>
    </p:spTree>
    <p:extLst>
      <p:ext uri="{BB962C8B-B14F-4D97-AF65-F5344CB8AC3E}">
        <p14:creationId xmlns:p14="http://schemas.microsoft.com/office/powerpoint/2010/main" val="18188265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84 -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AÙnh Saùng Cuûa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Theá Giôùi Duy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Haøo quang Chaân Chuùa gioáng maët trôøi tröa heø ñang choùi, söï saùng cuûa theá giôùi duy Jeâsus.</a:t>
            </a:r>
          </a:p>
        </p:txBody>
      </p:sp>
    </p:spTree>
    <p:extLst>
      <p:ext uri="{BB962C8B-B14F-4D97-AF65-F5344CB8AC3E}">
        <p14:creationId xmlns:p14="http://schemas.microsoft.com/office/powerpoint/2010/main" val="409870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84 -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AÙnh Saùng Cuûa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Theá Giôùi Duy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Anh em ñeán ngay, Jeâsus lieàn soi saùng,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taâm cuûa toâi böõa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thaät quang ñaõng. </a:t>
            </a:r>
          </a:p>
        </p:txBody>
      </p:sp>
    </p:spTree>
    <p:extLst>
      <p:ext uri="{BB962C8B-B14F-4D97-AF65-F5344CB8AC3E}">
        <p14:creationId xmlns:p14="http://schemas.microsoft.com/office/powerpoint/2010/main" val="353630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84 -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AÙnh Saùng Cuûa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Theá Giôùi Duy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loøng naøy ñui,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raøy nhôø Ngaøi ñöôïc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saùng, aùnh saùng cuûa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giôùi duy Jeâsus.</a:t>
            </a:r>
          </a:p>
        </p:txBody>
      </p:sp>
    </p:spTree>
    <p:extLst>
      <p:ext uri="{BB962C8B-B14F-4D97-AF65-F5344CB8AC3E}">
        <p14:creationId xmlns:p14="http://schemas.microsoft.com/office/powerpoint/2010/main" val="173022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Phaøm ai trong Cöùu Chuùa taâm thaàn khoâng coøn taêm toái, söï saùng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cuûa theá giôùi duy Jeâsus.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84 -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AÙnh Saùng Cuûa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Theá Giôùi Duy Jeâsus</a:t>
            </a:r>
          </a:p>
        </p:txBody>
      </p:sp>
    </p:spTree>
    <p:extLst>
      <p:ext uri="{BB962C8B-B14F-4D97-AF65-F5344CB8AC3E}">
        <p14:creationId xmlns:p14="http://schemas.microsoft.com/office/powerpoint/2010/main" val="318734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84 -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AÙnh Saùng Cuûa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Theá Giôùi Duy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ñi trong 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 do Ngaøi ñem ñöôøng ñöa loái, söï saùng cuûa theá giôùi duy Jeâsus.</a:t>
            </a:r>
          </a:p>
        </p:txBody>
      </p:sp>
    </p:spTree>
    <p:extLst>
      <p:ext uri="{BB962C8B-B14F-4D97-AF65-F5344CB8AC3E}">
        <p14:creationId xmlns:p14="http://schemas.microsoft.com/office/powerpoint/2010/main" val="417459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84 -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AÙnh Saùng Cuûa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Theá Giôùi Duy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Anh em ñeán ngay, Jeâsus lieàn soi saùng,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taâm cuûa toâi böõa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thaät quang ñaõng. </a:t>
            </a:r>
          </a:p>
        </p:txBody>
      </p:sp>
    </p:spTree>
    <p:extLst>
      <p:ext uri="{BB962C8B-B14F-4D97-AF65-F5344CB8AC3E}">
        <p14:creationId xmlns:p14="http://schemas.microsoft.com/office/powerpoint/2010/main" val="168502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84 -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AÙnh Saùng Cuûa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Theá Giôùi Duy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loøng naøy ñui,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raøy nhôø Ngaøi ñöôïc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saùng, aùnh saùng cuûa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giôùi duy Jeâsus.</a:t>
            </a:r>
          </a:p>
        </p:txBody>
      </p:sp>
    </p:spTree>
    <p:extLst>
      <p:ext uri="{BB962C8B-B14F-4D97-AF65-F5344CB8AC3E}">
        <p14:creationId xmlns:p14="http://schemas.microsoft.com/office/powerpoint/2010/main" val="26418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362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HP-Amazone</vt:lpstr>
      <vt:lpstr>VNI-Aptima</vt:lpstr>
      <vt:lpstr>VNI-Garam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2013-10-29T09:26:04Z</dcterms:created>
  <dcterms:modified xsi:type="dcterms:W3CDTF">2013-11-19T02:15:07Z</dcterms:modified>
</cp:coreProperties>
</file>