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2" r:id="rId16"/>
    <p:sldId id="283" r:id="rId17"/>
    <p:sldId id="284" r:id="rId18"/>
    <p:sldId id="285" r:id="rId19"/>
    <p:sldId id="270" r:id="rId20"/>
    <p:sldId id="271" r:id="rId21"/>
    <p:sldId id="272" r:id="rId22"/>
    <p:sldId id="273" r:id="rId23"/>
    <p:sldId id="286" r:id="rId24"/>
    <p:sldId id="287" r:id="rId25"/>
    <p:sldId id="288" r:id="rId26"/>
    <p:sldId id="289" r:id="rId27"/>
    <p:sldId id="274" r:id="rId28"/>
    <p:sldId id="275" r:id="rId29"/>
    <p:sldId id="276" r:id="rId30"/>
    <p:sldId id="277" r:id="rId31"/>
    <p:sldId id="290" r:id="rId32"/>
    <p:sldId id="291" r:id="rId33"/>
    <p:sldId id="292" r:id="rId34"/>
    <p:sldId id="293" r:id="rId35"/>
    <p:sldId id="278" r:id="rId36"/>
    <p:sldId id="279" r:id="rId37"/>
    <p:sldId id="280" r:id="rId38"/>
    <p:sldId id="281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93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21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9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17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3" y="3083568"/>
            <a:ext cx="9144000" cy="1323439"/>
          </a:xfrm>
          <a:prstGeom prst="rect">
            <a:avLst/>
          </a:prstGeom>
          <a:noFill/>
          <a:effectLst>
            <a:glow rad="1143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MOÄT NGAØY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3" y="163677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85</a:t>
            </a:r>
            <a:endParaRPr lang="en-US" sz="35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855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85 – MOÄT NGAØY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0383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Moät ngaøy xöa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quaân daãn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Goâ-goâ-tha.</a:t>
            </a:r>
          </a:p>
        </p:txBody>
      </p:sp>
    </p:spTree>
    <p:extLst>
      <p:ext uri="{BB962C8B-B14F-4D97-AF65-F5344CB8AC3E}">
        <p14:creationId xmlns:p14="http://schemas.microsoft.com/office/powerpoint/2010/main" val="45403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Moät ngaøy xöa treân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töï huyeát baùu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chan hoøa.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85 – MOÄT NGAØY</a:t>
            </a:r>
          </a:p>
        </p:txBody>
      </p:sp>
    </p:spTree>
    <p:extLst>
      <p:ext uri="{BB962C8B-B14F-4D97-AF65-F5344CB8AC3E}">
        <p14:creationId xmlns:p14="http://schemas.microsoft.com/office/powerpoint/2010/main" val="299184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Thaân vaøng vì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cam khoå sôû,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ñôùn ñau voâ hoài.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85 – MOÄT NGAØY</a:t>
            </a:r>
          </a:p>
        </p:txBody>
      </p:sp>
    </p:spTree>
    <p:extLst>
      <p:ext uri="{BB962C8B-B14F-4D97-AF65-F5344CB8AC3E}">
        <p14:creationId xmlns:p14="http://schemas.microsoft.com/office/powerpoint/2010/main" val="317091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thaät Chaân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ban aân ñieån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chuoäc cöùu toâi.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85 – MOÄT NGAØY</a:t>
            </a:r>
          </a:p>
        </p:txBody>
      </p:sp>
    </p:spTree>
    <p:extLst>
      <p:ext uri="{BB962C8B-B14F-4D97-AF65-F5344CB8AC3E}">
        <p14:creationId xmlns:p14="http://schemas.microsoft.com/office/powerpoint/2010/main" val="41274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Soáng,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meán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roài, cheát,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ñeå cöùu thaân naøy.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85 – MOÄT NGAØY</a:t>
            </a:r>
          </a:p>
        </p:txBody>
      </p:sp>
    </p:spTree>
    <p:extLst>
      <p:ext uri="{BB962C8B-B14F-4D97-AF65-F5344CB8AC3E}">
        <p14:creationId xmlns:p14="http://schemas.microsoft.com/office/powerpoint/2010/main" val="269352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Choân, choân toäi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oâ ñieåm khoâng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coøn thaáy.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85 – MOÄT NGAØY</a:t>
            </a:r>
          </a:p>
        </p:txBody>
      </p:sp>
    </p:spTree>
    <p:extLst>
      <p:ext uri="{BB962C8B-B14F-4D97-AF65-F5344CB8AC3E}">
        <p14:creationId xmlns:p14="http://schemas.microsoft.com/office/powerpoint/2010/main" val="283573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Soáng laïi, ñeå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nhôø Ngaøi ñöôïc xöng nghóa chaâu toaøn.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85 – MOÄT NGAØY</a:t>
            </a:r>
          </a:p>
        </p:txBody>
      </p:sp>
    </p:spTree>
    <p:extLst>
      <p:ext uri="{BB962C8B-B14F-4D97-AF65-F5344CB8AC3E}">
        <p14:creationId xmlns:p14="http://schemas.microsoft.com/office/powerpoint/2010/main" val="164425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Moät ngaøy Ngaøi ñeán, ngaøy hieån vinh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haïnh phöôùc chan.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85 – MOÄT NGAØY</a:t>
            </a:r>
          </a:p>
        </p:txBody>
      </p:sp>
    </p:spTree>
    <p:extLst>
      <p:ext uri="{BB962C8B-B14F-4D97-AF65-F5344CB8AC3E}">
        <p14:creationId xmlns:p14="http://schemas.microsoft.com/office/powerpoint/2010/main" val="249729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85 – MOÄT NGAØY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0383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Moät ngaøy xöa nôi thaâm vieân xaùc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coâ ñôn naèm.</a:t>
            </a:r>
          </a:p>
        </p:txBody>
      </p:sp>
    </p:spTree>
    <p:extLst>
      <p:ext uri="{BB962C8B-B14F-4D97-AF65-F5344CB8AC3E}">
        <p14:creationId xmlns:p14="http://schemas.microsoft.com/office/powerpoint/2010/main" val="764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Sau giôø chòu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nhuïc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nay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nguû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giaác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eâm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ñaèm.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85 – MOÄT NGAØY</a:t>
            </a:r>
          </a:p>
        </p:txBody>
      </p:sp>
    </p:spTree>
    <p:extLst>
      <p:ext uri="{BB962C8B-B14F-4D97-AF65-F5344CB8AC3E}">
        <p14:creationId xmlns:p14="http://schemas.microsoft.com/office/powerpoint/2010/main" val="331363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85 – MOÄT NGAØY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0383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Moät ngaøy xöa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cung ca chuùc Jeâsus vui vaày.</a:t>
            </a:r>
          </a:p>
        </p:txBody>
      </p:sp>
    </p:spTree>
    <p:extLst>
      <p:ext uri="{BB962C8B-B14F-4D97-AF65-F5344CB8AC3E}">
        <p14:creationId xmlns:p14="http://schemas.microsoft.com/office/powerpoint/2010/main" val="51471203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thaàn ngoài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beân thöùc canh giöõ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suoát caû ñeâm tröôøng.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85 – MOÄT NGAØY</a:t>
            </a:r>
          </a:p>
        </p:txBody>
      </p:sp>
    </p:spTree>
    <p:extLst>
      <p:ext uri="{BB962C8B-B14F-4D97-AF65-F5344CB8AC3E}">
        <p14:creationId xmlns:p14="http://schemas.microsoft.com/office/powerpoint/2010/main" val="149119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Baïn thaân yeâu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laùnh xa, oâi caûnh 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ñaùng thöông!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85 – MOÄT NGAØY</a:t>
            </a:r>
          </a:p>
        </p:txBody>
      </p:sp>
    </p:spTree>
    <p:extLst>
      <p:ext uri="{BB962C8B-B14F-4D97-AF65-F5344CB8AC3E}">
        <p14:creationId xmlns:p14="http://schemas.microsoft.com/office/powerpoint/2010/main" val="77386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Soáng,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meán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roài, cheát,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ñeå cöùu thaân naøy.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85 – MOÄT NGAØY</a:t>
            </a:r>
          </a:p>
        </p:txBody>
      </p:sp>
    </p:spTree>
    <p:extLst>
      <p:ext uri="{BB962C8B-B14F-4D97-AF65-F5344CB8AC3E}">
        <p14:creationId xmlns:p14="http://schemas.microsoft.com/office/powerpoint/2010/main" val="321684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Choân, choân toäi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oâ ñieåm khoâng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coøn thaáy.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85 – MOÄT NGAØY</a:t>
            </a:r>
          </a:p>
        </p:txBody>
      </p:sp>
    </p:spTree>
    <p:extLst>
      <p:ext uri="{BB962C8B-B14F-4D97-AF65-F5344CB8AC3E}">
        <p14:creationId xmlns:p14="http://schemas.microsoft.com/office/powerpoint/2010/main" val="304094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Soáng laïi, ñeå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nhôø Ngaøi ñöôïc xöng nghóa chaâu toaøn.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85 – MOÄT NGAØY</a:t>
            </a:r>
          </a:p>
        </p:txBody>
      </p:sp>
    </p:spTree>
    <p:extLst>
      <p:ext uri="{BB962C8B-B14F-4D97-AF65-F5344CB8AC3E}">
        <p14:creationId xmlns:p14="http://schemas.microsoft.com/office/powerpoint/2010/main" val="232769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Moät ngaøy Ngaøi ñeán, ngaøy hieån vinh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haïnh phöôùc chan.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85 – MOÄT NGAØY</a:t>
            </a:r>
          </a:p>
        </p:txBody>
      </p:sp>
    </p:spTree>
    <p:extLst>
      <p:ext uri="{BB962C8B-B14F-4D97-AF65-F5344CB8AC3E}">
        <p14:creationId xmlns:p14="http://schemas.microsoft.com/office/powerpoint/2010/main" val="219180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85 – MOÄT NGAØY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0383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Moät ngaøy xöa nieâm phong cöûa maû khoân phöông ngaên Ngaøi.</a:t>
            </a:r>
          </a:p>
        </p:txBody>
      </p:sp>
    </p:spTree>
    <p:extLst>
      <p:ext uri="{BB962C8B-B14F-4D97-AF65-F5344CB8AC3E}">
        <p14:creationId xmlns:p14="http://schemas.microsoft.com/office/powerpoint/2010/main" val="266026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Do quyeàn naêng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thöôïng hoøn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laên ra ngoaøi.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85 – MOÄT NGAØY</a:t>
            </a:r>
          </a:p>
        </p:txBody>
      </p:sp>
    </p:spTree>
    <p:extLst>
      <p:ext uri="{BB962C8B-B14F-4D97-AF65-F5344CB8AC3E}">
        <p14:creationId xmlns:p14="http://schemas.microsoft.com/office/powerpoint/2010/main" val="306994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phuïc sanh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ngay, ñaõ chieán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thaéng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töû vong roài.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85 – MOÄT NGAØY</a:t>
            </a:r>
          </a:p>
        </p:txBody>
      </p:sp>
    </p:spTree>
    <p:extLst>
      <p:ext uri="{BB962C8B-B14F-4D97-AF65-F5344CB8AC3E}">
        <p14:creationId xmlns:p14="http://schemas.microsoft.com/office/powerpoint/2010/main" val="346187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ngöï 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vónh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vieãn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toâi.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85 – MOÄT NGAØY</a:t>
            </a:r>
          </a:p>
        </p:txBody>
      </p:sp>
    </p:spTree>
    <p:extLst>
      <p:ext uri="{BB962C8B-B14F-4D97-AF65-F5344CB8AC3E}">
        <p14:creationId xmlns:p14="http://schemas.microsoft.com/office/powerpoint/2010/main" val="141930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Moät ngaøy xöa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 toäi muø ñen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nhaân gian naày.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85 – MOÄT NGAØY</a:t>
            </a:r>
          </a:p>
        </p:txBody>
      </p:sp>
    </p:spTree>
    <p:extLst>
      <p:ext uri="{BB962C8B-B14F-4D97-AF65-F5344CB8AC3E}">
        <p14:creationId xmlns:p14="http://schemas.microsoft.com/office/powerpoint/2010/main" val="338938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Soáng,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meán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roài, cheát,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ñeå cöùu thaân naøy.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85 – MOÄT NGAØY</a:t>
            </a:r>
          </a:p>
        </p:txBody>
      </p:sp>
    </p:spTree>
    <p:extLst>
      <p:ext uri="{BB962C8B-B14F-4D97-AF65-F5344CB8AC3E}">
        <p14:creationId xmlns:p14="http://schemas.microsoft.com/office/powerpoint/2010/main" val="17861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Choân, choân toäi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oâ ñieåm khoâng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coøn thaáy.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85 – MOÄT NGAØY</a:t>
            </a:r>
          </a:p>
        </p:txBody>
      </p:sp>
    </p:spTree>
    <p:extLst>
      <p:ext uri="{BB962C8B-B14F-4D97-AF65-F5344CB8AC3E}">
        <p14:creationId xmlns:p14="http://schemas.microsoft.com/office/powerpoint/2010/main" val="225500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Soáng laïi, ñeå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nhôø Ngaøi ñöôïc xöng nghóa chaâu toaøn.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85 – MOÄT NGAØY</a:t>
            </a:r>
          </a:p>
        </p:txBody>
      </p:sp>
    </p:spTree>
    <p:extLst>
      <p:ext uri="{BB962C8B-B14F-4D97-AF65-F5344CB8AC3E}">
        <p14:creationId xmlns:p14="http://schemas.microsoft.com/office/powerpoint/2010/main" val="326702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Moät ngaøy Ngaøi ñeán, ngaøy hieån vinh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haïnh phöôùc chan.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85 – MOÄT NGAØY</a:t>
            </a:r>
          </a:p>
        </p:txBody>
      </p:sp>
    </p:spTree>
    <p:extLst>
      <p:ext uri="{BB962C8B-B14F-4D97-AF65-F5344CB8AC3E}">
        <p14:creationId xmlns:p14="http://schemas.microsoft.com/office/powerpoint/2010/main" val="394535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85 – MOÄT NGAØY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0383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Moät ngaøy kia loa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taùi laâm nôi traàn.</a:t>
            </a:r>
          </a:p>
        </p:txBody>
      </p:sp>
    </p:spTree>
    <p:extLst>
      <p:ext uri="{BB962C8B-B14F-4D97-AF65-F5344CB8AC3E}">
        <p14:creationId xmlns:p14="http://schemas.microsoft.com/office/powerpoint/2010/main" val="60555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Moät ngaøy kia thieân thöôïng loaø vinh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quang raïng ngaàn.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85 – MOÄT NGAØY</a:t>
            </a:r>
          </a:p>
        </p:txBody>
      </p:sp>
    </p:spTree>
    <p:extLst>
      <p:ext uri="{BB962C8B-B14F-4D97-AF65-F5344CB8AC3E}">
        <p14:creationId xmlns:p14="http://schemas.microsoft.com/office/powerpoint/2010/main" val="185025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OÂi, ngaøy laï thay,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vôùi keû yeâu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leân thieân ñình.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85 – MOÄT NGAØY</a:t>
            </a:r>
          </a:p>
        </p:txBody>
      </p:sp>
    </p:spTree>
    <p:extLst>
      <p:ext uri="{BB962C8B-B14F-4D97-AF65-F5344CB8AC3E}">
        <p14:creationId xmlns:p14="http://schemas.microsoft.com/office/powerpoint/2010/main" val="158141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Ngôïi khen Jeâsus toâi, Chaân Chuùa toaøn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hieån vinh.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85 – MOÄT NGAØY</a:t>
            </a:r>
          </a:p>
        </p:txBody>
      </p:sp>
    </p:spTree>
    <p:extLst>
      <p:ext uri="{BB962C8B-B14F-4D97-AF65-F5344CB8AC3E}">
        <p14:creationId xmlns:p14="http://schemas.microsoft.com/office/powerpoint/2010/main" val="106268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Soáng,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meán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roài, cheát,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ñeå cöùu thaân naøy.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85 – MOÄT NGAØY</a:t>
            </a:r>
          </a:p>
        </p:txBody>
      </p:sp>
    </p:spTree>
    <p:extLst>
      <p:ext uri="{BB962C8B-B14F-4D97-AF65-F5344CB8AC3E}">
        <p14:creationId xmlns:p14="http://schemas.microsoft.com/office/powerpoint/2010/main" val="79019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Choân, choân toäi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oâ ñieåm khoâng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coøn thaáy.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85 – MOÄT NGAØY</a:t>
            </a:r>
          </a:p>
        </p:txBody>
      </p:sp>
    </p:spTree>
    <p:extLst>
      <p:ext uri="{BB962C8B-B14F-4D97-AF65-F5344CB8AC3E}">
        <p14:creationId xmlns:p14="http://schemas.microsoft.com/office/powerpoint/2010/main" val="6414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Xa lìa ngoâi vinh, 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bôûi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nöõ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 ñôøi.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85 – MOÄT NGAØY</a:t>
            </a:r>
          </a:p>
        </p:txBody>
      </p:sp>
    </p:spTree>
    <p:extLst>
      <p:ext uri="{BB962C8B-B14F-4D97-AF65-F5344CB8AC3E}">
        <p14:creationId xmlns:p14="http://schemas.microsoft.com/office/powerpoint/2010/main" val="94526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Soáng laïi, ñeå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nhôø Ngaøi ñöôïc xöng nghóa chaâu toaøn.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85 – MOÄT NGAØY</a:t>
            </a:r>
          </a:p>
        </p:txBody>
      </p:sp>
    </p:spTree>
    <p:extLst>
      <p:ext uri="{BB962C8B-B14F-4D97-AF65-F5344CB8AC3E}">
        <p14:creationId xmlns:p14="http://schemas.microsoft.com/office/powerpoint/2010/main" val="424285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Moät ngaøy Ngaøi ñeán, ngaøy hieån vinh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haïnh phöôùc chan.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85 – MOÄT NGAØY</a:t>
            </a:r>
          </a:p>
        </p:txBody>
      </p:sp>
    </p:spTree>
    <p:extLst>
      <p:ext uri="{BB962C8B-B14F-4D97-AF65-F5344CB8AC3E}">
        <p14:creationId xmlns:p14="http://schemas.microsoft.com/office/powerpoint/2010/main" val="60583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neân göông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maãu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toâi, luoân chieáu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loøa khaép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85 – MOÄT NGAØY</a:t>
            </a:r>
          </a:p>
        </p:txBody>
      </p:sp>
    </p:spTree>
    <p:extLst>
      <p:ext uri="{BB962C8B-B14F-4D97-AF65-F5344CB8AC3E}">
        <p14:creationId xmlns:p14="http://schemas.microsoft.com/office/powerpoint/2010/main" val="3926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Soáng,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meán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roài, cheát,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ñeå cöùu thaân naøy.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85 – MOÄT NGAØY</a:t>
            </a:r>
          </a:p>
        </p:txBody>
      </p:sp>
    </p:spTree>
    <p:extLst>
      <p:ext uri="{BB962C8B-B14F-4D97-AF65-F5344CB8AC3E}">
        <p14:creationId xmlns:p14="http://schemas.microsoft.com/office/powerpoint/2010/main" val="115669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Choân, choân toäi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oâ ñieåm khoâng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coøn thaáy.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85 – MOÄT NGAØY</a:t>
            </a:r>
          </a:p>
        </p:txBody>
      </p:sp>
    </p:spTree>
    <p:extLst>
      <p:ext uri="{BB962C8B-B14F-4D97-AF65-F5344CB8AC3E}">
        <p14:creationId xmlns:p14="http://schemas.microsoft.com/office/powerpoint/2010/main" val="378604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Soáng laïi, ñeå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nhôø Ngaøi ñöôïc xöng nghóa chaâu toaøn.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85 – MOÄT NGAØY</a:t>
            </a:r>
          </a:p>
        </p:txBody>
      </p:sp>
    </p:spTree>
    <p:extLst>
      <p:ext uri="{BB962C8B-B14F-4D97-AF65-F5344CB8AC3E}">
        <p14:creationId xmlns:p14="http://schemas.microsoft.com/office/powerpoint/2010/main" val="42241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60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Moät ngaøy Ngaøi ñeán, ngaøy hieån vinh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haïnh phöôùc chan.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85 – MOÄT NGAØY</a:t>
            </a:r>
          </a:p>
        </p:txBody>
      </p:sp>
    </p:spTree>
    <p:extLst>
      <p:ext uri="{BB962C8B-B14F-4D97-AF65-F5344CB8AC3E}">
        <p14:creationId xmlns:p14="http://schemas.microsoft.com/office/powerpoint/2010/main" val="244548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472</Words>
  <Application>Microsoft Office PowerPoint</Application>
  <PresentationFormat>On-screen Show (4:3)</PresentationFormat>
  <Paragraphs>82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VNI-Aptima</vt:lpstr>
      <vt:lpstr>VNI-Garam</vt:lpstr>
      <vt:lpstr>5_Custom Design</vt:lpstr>
      <vt:lpstr>6_Custom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18</cp:revision>
  <dcterms:created xsi:type="dcterms:W3CDTF">2013-10-07T12:48:15Z</dcterms:created>
  <dcterms:modified xsi:type="dcterms:W3CDTF">2013-11-19T02:15:41Z</dcterms:modified>
</cp:coreProperties>
</file>