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0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0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0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94</a:t>
            </a:r>
            <a:endParaRPr lang="en-US" sz="3500" b="1" dirty="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Garam" panose="020B7200000000000000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59569" y="1926336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v-SE" sz="8000" b="1" smtClean="0">
                <a:ln w="11430"/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-Caflish H" panose="020B0803050302020204" pitchFamily="34" charset="0"/>
              </a:rPr>
              <a:t>Toâi Thaáy Ñaáng Treo Thaân Treân Thaäp Töï</a:t>
            </a:r>
          </a:p>
        </p:txBody>
      </p:sp>
    </p:spTree>
    <p:extLst>
      <p:ext uri="{BB962C8B-B14F-4D97-AF65-F5344CB8AC3E}">
        <p14:creationId xmlns:p14="http://schemas.microsoft.com/office/powerpoint/2010/main" val="358816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187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Vaäy, chính choã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ñaây beâu ra toäi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troïng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thaät gôùm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gheâ thay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toâi!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605272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</a:t>
            </a: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94 - Toâi Thaáy Ñaáng </a:t>
            </a: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/>
            </a:r>
            <a:b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</a:b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Treo </a:t>
            </a: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Thaân Treân Thaäp Töï</a:t>
            </a:r>
          </a:p>
        </p:txBody>
      </p:sp>
    </p:spTree>
    <p:extLst>
      <p:ext uri="{BB962C8B-B14F-4D97-AF65-F5344CB8AC3E}">
        <p14:creationId xmlns:p14="http://schemas.microsoft.com/office/powerpoint/2010/main" val="273749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187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Maø cuõng nôi aán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 thöù Ngaøi ñoùng,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aáy saâu nhieäm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cuûa ôn trôøi!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605272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</a:t>
            </a: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94 - Toâi Thaáy Ñaáng </a:t>
            </a: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/>
            </a:r>
            <a:b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</a:b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Treo </a:t>
            </a: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Thaân Treân Thaäp Töï</a:t>
            </a:r>
          </a:p>
        </p:txBody>
      </p:sp>
    </p:spTree>
    <p:extLst>
      <p:ext uri="{BB962C8B-B14F-4D97-AF65-F5344CB8AC3E}">
        <p14:creationId xmlns:p14="http://schemas.microsoft.com/office/powerpoint/2010/main" val="413061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187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thaáy Ñaáng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treo thaân treân thaäp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gaàn cheát, huyeát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töôi tuoân ñaày.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605272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</a:t>
            </a: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94 - Toâi Thaáy Ñaáng </a:t>
            </a: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/>
            </a:r>
            <a:b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</a:b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Treo </a:t>
            </a: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Thaân Treân Thaäp Töï</a:t>
            </a:r>
          </a:p>
        </p:txBody>
      </p:sp>
    </p:spTree>
    <p:extLst>
      <p:ext uri="{BB962C8B-B14F-4D97-AF65-F5344CB8AC3E}">
        <p14:creationId xmlns:p14="http://schemas.microsoft.com/office/powerpoint/2010/main" val="21998856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187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ngoù toâi vôùi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caëp maét meät löû,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ñöùng beân thaäp giaù,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ngaây.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605272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</a:t>
            </a: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94 - Toâi Thaáy Ñaáng </a:t>
            </a: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/>
            </a:r>
            <a:b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</a:b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Treo </a:t>
            </a: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Thaân Treân Thaäp Töï</a:t>
            </a:r>
          </a:p>
        </p:txBody>
      </p:sp>
    </p:spTree>
    <p:extLst>
      <p:ext uri="{BB962C8B-B14F-4D97-AF65-F5344CB8AC3E}">
        <p14:creationId xmlns:p14="http://schemas.microsoft.com/office/powerpoint/2010/main" val="203078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187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Söï ngoù aáy xui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toâi ngheïn ñaày,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cheát cuõng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queân ñaâu.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605272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</a:t>
            </a: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94 - Toâi Thaáy Ñaáng </a:t>
            </a: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/>
            </a:r>
            <a:b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</a:b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Treo </a:t>
            </a: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Thaân Treân Thaäp Töï</a:t>
            </a:r>
          </a:p>
        </p:txBody>
      </p:sp>
    </p:spTree>
    <p:extLst>
      <p:ext uri="{BB962C8B-B14F-4D97-AF65-F5344CB8AC3E}">
        <p14:creationId xmlns:p14="http://schemas.microsoft.com/office/powerpoint/2010/main" val="404884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187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Döôøng caùo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thuû phaïm gieát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daãu Christ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naøo noùi nöûa caâu.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605272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</a:t>
            </a: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94 - Toâi Thaáy Ñaáng </a:t>
            </a: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/>
            </a:r>
            <a:b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</a:b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Treo </a:t>
            </a: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Thaân Treân Thaäp Töï</a:t>
            </a:r>
          </a:p>
        </p:txBody>
      </p:sp>
    </p:spTree>
    <p:extLst>
      <p:ext uri="{BB962C8B-B14F-4D97-AF65-F5344CB8AC3E}">
        <p14:creationId xmlns:p14="http://schemas.microsoft.com/office/powerpoint/2010/main" val="181669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187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Chaúng bieát noåi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 xöa toâi laøm vaày,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khoùc ích chi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thaân naày.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605272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</a:t>
            </a: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94 - Toâi Thaáy Ñaáng </a:t>
            </a: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/>
            </a:r>
            <a:b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</a:b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Treo </a:t>
            </a: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Thaân Treân Thaäp Töï</a:t>
            </a:r>
          </a:p>
        </p:txBody>
      </p:sp>
    </p:spTree>
    <p:extLst>
      <p:ext uri="{BB962C8B-B14F-4D97-AF65-F5344CB8AC3E}">
        <p14:creationId xmlns:p14="http://schemas.microsoft.com/office/powerpoint/2010/main" val="383179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187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Sôï khieáp toâi bieát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chaïy troán ñaâu ñaáy,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bôûi toâi töøng gieát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ñaây.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605272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</a:t>
            </a: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94 - Toâi Thaáy Ñaáng </a:t>
            </a: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/>
            </a:r>
            <a:b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</a:b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Treo </a:t>
            </a: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Thaân Treân Thaäp Töï</a:t>
            </a:r>
          </a:p>
        </p:txBody>
      </p:sp>
    </p:spTree>
    <p:extLst>
      <p:ext uri="{BB962C8B-B14F-4D97-AF65-F5344CB8AC3E}">
        <p14:creationId xmlns:p14="http://schemas.microsoft.com/office/powerpoint/2010/main" val="132803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187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Lôøi ngoù thöù hai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 tuyeân lôøi vaøng: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“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thöù tha con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nhöng khoâng.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605272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</a:t>
            </a: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94 - Toâi Thaáy Ñaáng </a:t>
            </a: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/>
            </a:r>
            <a:b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</a:b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Treo </a:t>
            </a: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Thaân Treân Thaäp Töï</a:t>
            </a:r>
          </a:p>
        </p:txBody>
      </p:sp>
    </p:spTree>
    <p:extLst>
      <p:ext uri="{BB962C8B-B14F-4D97-AF65-F5344CB8AC3E}">
        <p14:creationId xmlns:p14="http://schemas.microsoft.com/office/powerpoint/2010/main" val="96950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187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cöùu con soáng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cheát naøo quaûn,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giaù mua chuoäc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chính huyeát hoàng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.”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605272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</a:t>
            </a: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94 - Toâi Thaáy Ñaáng </a:t>
            </a: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/>
            </a:r>
            <a:b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</a:b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Treo </a:t>
            </a: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Thaân Treân Thaäp Töï</a:t>
            </a:r>
          </a:p>
        </p:txBody>
      </p:sp>
    </p:spTree>
    <p:extLst>
      <p:ext uri="{BB962C8B-B14F-4D97-AF65-F5344CB8AC3E}">
        <p14:creationId xmlns:p14="http://schemas.microsoft.com/office/powerpoint/2010/main" val="122604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132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HP-Caflish H</vt:lpstr>
      <vt:lpstr>VNI-Aptima</vt:lpstr>
      <vt:lpstr>VNI-Garam</vt:lpstr>
      <vt:lpstr>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2013-10-07T14:29:23Z</dcterms:created>
  <dcterms:modified xsi:type="dcterms:W3CDTF">2013-11-19T02:23:21Z</dcterms:modified>
</cp:coreProperties>
</file>