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97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73" y="204825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Garam" panose="020B7200000000000000" pitchFamily="34" charset="0"/>
              </a:rPr>
              <a:t>VÌ TOÄI NHAÂN JEÂSUS CHEÁT!</a:t>
            </a:r>
            <a:endParaRPr lang="sv-SE" sz="8000" b="1" smtClean="0">
              <a:ln w="11430"/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neân than khoùc, haõy rao ra cuøng, veà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naêng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ta oai huøng. </a:t>
            </a:r>
          </a:p>
        </p:txBody>
      </p:sp>
    </p:spTree>
    <p:extLst>
      <p:ext uri="{BB962C8B-B14F-4D97-AF65-F5344CB8AC3E}">
        <p14:creationId xmlns:p14="http://schemas.microsoft.com/office/powerpoint/2010/main" val="1727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ngôïi Vua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ñaéc thaéng vinh hieån, xích tay töû vöông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laâu nay ñoäc quyeàn. </a:t>
            </a:r>
          </a:p>
        </p:txBody>
      </p:sp>
    </p:spTree>
    <p:extLst>
      <p:ext uri="{BB962C8B-B14F-4D97-AF65-F5344CB8AC3E}">
        <p14:creationId xmlns:p14="http://schemas.microsoft.com/office/powerpoint/2010/main" val="176918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tung hoâ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Ñeá Jeâsus hoaøi,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 sanh chuoäc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giuùp nhôn loaøi. </a:t>
            </a:r>
          </a:p>
        </p:txBody>
      </p:sp>
    </p:spTree>
    <p:extLst>
      <p:ext uri="{BB962C8B-B14F-4D97-AF65-F5344CB8AC3E}">
        <p14:creationId xmlns:p14="http://schemas.microsoft.com/office/powerpoint/2010/main" val="39748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noïc ngöôi ñaâu,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Cheát, ta hoûi,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aâm phuû, söùc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ngöôi ñaâu roài? </a:t>
            </a:r>
          </a:p>
        </p:txBody>
      </p:sp>
    </p:spTree>
    <p:extLst>
      <p:ext uri="{BB962C8B-B14F-4D97-AF65-F5344CB8AC3E}">
        <p14:creationId xmlns:p14="http://schemas.microsoft.com/office/powerpoint/2010/main" val="107022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toäi nhaân 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roài! Kìa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ngöôøi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than boài hoài. </a:t>
            </a:r>
          </a:p>
        </p:txBody>
      </p:sp>
    </p:spTree>
    <p:extLst>
      <p:ext uri="{BB962C8B-B14F-4D97-AF65-F5344CB8AC3E}">
        <p14:creationId xmlns:p14="http://schemas.microsoft.com/office/powerpoint/2010/main" val="10417613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ñöông ban tröa boãng toái taêm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 kia, traùi ñaát rung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naày! </a:t>
            </a:r>
          </a:p>
        </p:txBody>
      </p:sp>
    </p:spTree>
    <p:extLst>
      <p:ext uri="{BB962C8B-B14F-4D97-AF65-F5344CB8AC3E}">
        <p14:creationId xmlns:p14="http://schemas.microsoft.com/office/powerpoint/2010/main" val="161603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mau chö thaùnh, ngaém bi kòch naày,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ta, kìa thaân Chuùa mang toäi ñaày.</a:t>
            </a:r>
          </a:p>
        </p:txBody>
      </p:sp>
    </p:spTree>
    <p:extLst>
      <p:ext uri="{BB962C8B-B14F-4D97-AF65-F5344CB8AC3E}">
        <p14:creationId xmlns:p14="http://schemas.microsoft.com/office/powerpoint/2010/main" val="18558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ñaõ hi sinh gaùnh heát gian aùc, thay ta ñoùng ñinh mang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hình phaït. </a:t>
            </a:r>
          </a:p>
        </p:txBody>
      </p:sp>
    </p:spTree>
    <p:extLst>
      <p:ext uri="{BB962C8B-B14F-4D97-AF65-F5344CB8AC3E}">
        <p14:creationId xmlns:p14="http://schemas.microsoft.com/office/powerpoint/2010/main" val="620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tình yeâu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ñau tuyeät vôøi,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Vua dieäu vinh cheát thay muoân ngöôøi! </a:t>
            </a:r>
          </a:p>
        </p:txBody>
      </p:sp>
    </p:spTree>
    <p:extLst>
      <p:ext uri="{BB962C8B-B14F-4D97-AF65-F5344CB8AC3E}">
        <p14:creationId xmlns:p14="http://schemas.microsoft.com/office/powerpoint/2010/main" val="20307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Thình lình ta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caûnh sieâu thoaùt, Jeâsus ñaõ cheát,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phuïc hoaït! </a:t>
            </a:r>
          </a:p>
        </p:txBody>
      </p:sp>
    </p:spTree>
    <p:extLst>
      <p:ext uri="{BB962C8B-B14F-4D97-AF65-F5344CB8AC3E}">
        <p14:creationId xmlns:p14="http://schemas.microsoft.com/office/powerpoint/2010/main" val="33153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phuïc sanh thoaùt khoûi nôi moä phaàn,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ngoài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raïng ngaàn.</a:t>
            </a:r>
          </a:p>
        </p:txBody>
      </p:sp>
    </p:spTree>
    <p:extLst>
      <p:ext uri="{BB962C8B-B14F-4D97-AF65-F5344CB8AC3E}">
        <p14:creationId xmlns:p14="http://schemas.microsoft.com/office/powerpoint/2010/main" val="17263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97 - Vì Toäi Nhaân Jeâsus Cheát!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9235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Ngaøi muoân muoân thaùnh söù töôi saùng,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nghinh Chuùa Con vinh qui thieân ñaøng. </a:t>
            </a:r>
          </a:p>
        </p:txBody>
      </p:sp>
    </p:spTree>
    <p:extLst>
      <p:ext uri="{BB962C8B-B14F-4D97-AF65-F5344CB8AC3E}">
        <p14:creationId xmlns:p14="http://schemas.microsoft.com/office/powerpoint/2010/main" val="425320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232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2013-10-07T14:45:11Z</dcterms:created>
  <dcterms:modified xsi:type="dcterms:W3CDTF">2013-11-19T02:26:16Z</dcterms:modified>
</cp:coreProperties>
</file>