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78" r:id="rId2"/>
  </p:sldMasterIdLst>
  <p:sldIdLst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02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63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/>
              <a:t>19/11/2013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0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Garam" panose="020B7200000000000000" pitchFamily="34" charset="0"/>
              </a:rPr>
              <a:t>TOÂN VINH CHUÙA – THAÙNH CA </a:t>
            </a:r>
            <a:r>
              <a:rPr lang="en-US" sz="35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Garam" panose="020B7200000000000000" pitchFamily="34" charset="0"/>
              </a:rPr>
              <a:t>106</a:t>
            </a:r>
            <a:endParaRPr lang="en-US" sz="35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Garam" panose="020B7200000000000000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4959" y="2080306"/>
            <a:ext cx="75844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Serpentine" panose="020B0603050302020204" pitchFamily="34" charset="0"/>
              </a:rPr>
              <a:t>HA-LEÂ-LU-GIA! ÑAÁNG SOÁNG THAÉNG</a:t>
            </a:r>
          </a:p>
        </p:txBody>
      </p:sp>
    </p:spTree>
    <p:extLst>
      <p:ext uri="{BB962C8B-B14F-4D97-AF65-F5344CB8AC3E}">
        <p14:creationId xmlns:p14="http://schemas.microsoft.com/office/powerpoint/2010/main" val="8226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pc="-15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TC 106 - </a:t>
            </a:r>
            <a:r>
              <a:rPr lang="en-US" sz="4400" b="1" spc="-150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Ha-leâ-lu-gia! Ñaáng Soáng Thaéng</a:t>
            </a:r>
            <a:endParaRPr lang="en-US" sz="4400" b="1" spc="-150">
              <a:solidFill>
                <a:srgbClr val="FFFF00"/>
              </a:solidFill>
              <a:effectLst>
                <a:glow rad="127000">
                  <a:prstClr val="black"/>
                </a:glow>
              </a:effectLst>
              <a:latin typeface="HP-Caflish H" panose="020B08030503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3372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mtClean="0"/>
              <a:t>Vinh thay Vua thaùnh, Jeâsus Ñaàu ta,</a:t>
            </a:r>
            <a:br>
              <a:rPr lang="en-US" smtClean="0"/>
            </a:br>
            <a:r>
              <a:rPr lang="en-US" smtClean="0"/>
              <a:t>Ha-leâ-lu-gia!</a:t>
            </a:r>
          </a:p>
        </p:txBody>
      </p:sp>
    </p:spTree>
    <p:extLst>
      <p:ext uri="{BB962C8B-B14F-4D97-AF65-F5344CB8AC3E}">
        <p14:creationId xmlns:p14="http://schemas.microsoft.com/office/powerpoint/2010/main" val="375260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pc="-15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TC 106 - </a:t>
            </a:r>
            <a:r>
              <a:rPr lang="en-US" sz="4400" b="1" spc="-150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Ha-leâ-lu-gia! Ñaáng Soáng Thaéng</a:t>
            </a:r>
            <a:endParaRPr lang="en-US" sz="4400" b="1" spc="-150">
              <a:solidFill>
                <a:srgbClr val="FFFF00"/>
              </a:solidFill>
              <a:effectLst>
                <a:glow rad="127000">
                  <a:prstClr val="black"/>
                </a:glow>
              </a:effectLst>
              <a:latin typeface="HP-Caflish H" panose="020B08030503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3372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mtClean="0"/>
              <a:t>Ha-leâ-lu-gia!</a:t>
            </a:r>
            <a:br>
              <a:rPr lang="en-US" smtClean="0"/>
            </a:br>
            <a:r>
              <a:rPr lang="en-US" smtClean="0"/>
              <a:t>Ha-leâ-lu-gia!</a:t>
            </a:r>
          </a:p>
          <a:p>
            <a:r>
              <a:rPr lang="en-US" smtClean="0"/>
              <a:t>Ha-leâ-lu-gia!</a:t>
            </a:r>
          </a:p>
        </p:txBody>
      </p:sp>
    </p:spTree>
    <p:extLst>
      <p:ext uri="{BB962C8B-B14F-4D97-AF65-F5344CB8AC3E}">
        <p14:creationId xmlns:p14="http://schemas.microsoft.com/office/powerpoint/2010/main" val="1380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0820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Daây xích ma quyû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xöa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ñaäp phaêng,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nay treân thieân moân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khoâng coøn raøo ngaên.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pc="-15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TC 106 - </a:t>
            </a:r>
            <a:r>
              <a:rPr lang="en-US" sz="4400" b="1" spc="-150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Ha-leâ-lu-gia! Ñaáng Soáng Thaéng</a:t>
            </a:r>
            <a:endParaRPr lang="en-US" sz="4400" b="1" spc="-150">
              <a:solidFill>
                <a:srgbClr val="FFFF00"/>
              </a:solidFill>
              <a:effectLst>
                <a:glow rad="127000">
                  <a:prstClr val="black"/>
                </a:glow>
              </a:effectLst>
              <a:latin typeface="HP-Caflish H" panose="020B08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99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pc="-15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TC 106 - </a:t>
            </a:r>
            <a:r>
              <a:rPr lang="en-US" sz="4400" b="1" spc="-150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Ha-leâ-lu-gia! Ñaáng Soáng Thaéng</a:t>
            </a:r>
            <a:endParaRPr lang="en-US" sz="4400" b="1" spc="-150">
              <a:solidFill>
                <a:srgbClr val="FFFF00"/>
              </a:solidFill>
              <a:effectLst>
                <a:glow rad="127000">
                  <a:prstClr val="black"/>
                </a:glow>
              </a:effectLst>
              <a:latin typeface="HP-Caflish H" panose="020B08030503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3372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mtClean="0"/>
              <a:t>Rao Jeâsus thaéng, </a:t>
            </a:r>
            <a:br>
              <a:rPr lang="en-US" smtClean="0"/>
            </a:br>
            <a:r>
              <a:rPr lang="en-US" smtClean="0"/>
              <a:t>ta ca traàm thaêng,</a:t>
            </a:r>
            <a:br>
              <a:rPr lang="en-US" smtClean="0"/>
            </a:br>
            <a:r>
              <a:rPr lang="en-US" smtClean="0"/>
              <a:t>Ha-leâ-lu-gia!</a:t>
            </a:r>
          </a:p>
        </p:txBody>
      </p:sp>
    </p:spTree>
    <p:extLst>
      <p:ext uri="{BB962C8B-B14F-4D97-AF65-F5344CB8AC3E}">
        <p14:creationId xmlns:p14="http://schemas.microsoft.com/office/powerpoint/2010/main" val="188318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pc="-15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TC 106 - </a:t>
            </a:r>
            <a:r>
              <a:rPr lang="en-US" sz="4400" b="1" spc="-150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Ha-leâ-lu-gia! Ñaáng Soáng Thaéng</a:t>
            </a:r>
            <a:endParaRPr lang="en-US" sz="4400" b="1" spc="-150">
              <a:solidFill>
                <a:srgbClr val="FFFF00"/>
              </a:solidFill>
              <a:effectLst>
                <a:glow rad="127000">
                  <a:prstClr val="black"/>
                </a:glow>
              </a:effectLst>
              <a:latin typeface="HP-Caflish H" panose="020B08030503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3372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mtClean="0"/>
              <a:t>Ha-leâ-lu-gia!</a:t>
            </a:r>
            <a:br>
              <a:rPr lang="en-US" smtClean="0"/>
            </a:br>
            <a:r>
              <a:rPr lang="en-US" smtClean="0"/>
              <a:t>Ha-leâ-lu-gia!</a:t>
            </a:r>
          </a:p>
          <a:p>
            <a:r>
              <a:rPr lang="en-US" smtClean="0"/>
              <a:t>Ha-leâ-lu-gia!</a:t>
            </a:r>
          </a:p>
        </p:txBody>
      </p:sp>
    </p:spTree>
    <p:extLst>
      <p:ext uri="{BB962C8B-B14F-4D97-AF65-F5344CB8AC3E}">
        <p14:creationId xmlns:p14="http://schemas.microsoft.com/office/powerpoint/2010/main" val="142171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0820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5.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OÂi, Jeâsus bôûi veát thöông Ngaøi nay,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caát aùch cheát khoûi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töø ñaây.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pc="-15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TC 106 - </a:t>
            </a:r>
            <a:r>
              <a:rPr lang="en-US" sz="4400" b="1" spc="-150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Ha-leâ-lu-gia! Ñaáng Soáng Thaéng</a:t>
            </a:r>
            <a:endParaRPr lang="en-US" sz="4400" b="1" spc="-150">
              <a:solidFill>
                <a:srgbClr val="FFFF00"/>
              </a:solidFill>
              <a:effectLst>
                <a:glow rad="127000">
                  <a:prstClr val="black"/>
                </a:glow>
              </a:effectLst>
              <a:latin typeface="HP-Caflish H" panose="020B08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960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pc="-15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TC 106 - </a:t>
            </a:r>
            <a:r>
              <a:rPr lang="en-US" sz="4400" b="1" spc="-150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Ha-leâ-lu-gia! Ñaáng Soáng Thaéng</a:t>
            </a:r>
            <a:endParaRPr lang="en-US" sz="4400" b="1" spc="-150">
              <a:solidFill>
                <a:srgbClr val="FFFF00"/>
              </a:solidFill>
              <a:effectLst>
                <a:glow rad="127000">
                  <a:prstClr val="black"/>
                </a:glow>
              </a:effectLst>
              <a:latin typeface="HP-Caflish H" panose="020B08030503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3372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mtClean="0"/>
              <a:t>Cho taâm linh soáng, </a:t>
            </a:r>
            <a:br>
              <a:rPr lang="en-US" smtClean="0"/>
            </a:br>
            <a:r>
              <a:rPr lang="en-US" smtClean="0"/>
              <a:t>ca ngôïi möøng thay,</a:t>
            </a:r>
            <a:br>
              <a:rPr lang="en-US" smtClean="0"/>
            </a:br>
            <a:r>
              <a:rPr lang="en-US" smtClean="0"/>
              <a:t>Ha-leâ-lu-gia!</a:t>
            </a:r>
          </a:p>
        </p:txBody>
      </p:sp>
    </p:spTree>
    <p:extLst>
      <p:ext uri="{BB962C8B-B14F-4D97-AF65-F5344CB8AC3E}">
        <p14:creationId xmlns:p14="http://schemas.microsoft.com/office/powerpoint/2010/main" val="344998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pc="-15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TC 106 - </a:t>
            </a:r>
            <a:r>
              <a:rPr lang="en-US" sz="4400" b="1" spc="-150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Ha-leâ-lu-gia! Ñaáng Soáng Thaéng</a:t>
            </a:r>
            <a:endParaRPr lang="en-US" sz="4400" b="1" spc="-150">
              <a:solidFill>
                <a:srgbClr val="FFFF00"/>
              </a:solidFill>
              <a:effectLst>
                <a:glow rad="127000">
                  <a:prstClr val="black"/>
                </a:glow>
              </a:effectLst>
              <a:latin typeface="HP-Caflish H" panose="020B08030503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3372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Ha-leâ-lu-gia!</a:t>
            </a:r>
            <a:br>
              <a:rPr lang="en-US"/>
            </a:br>
            <a:r>
              <a:rPr lang="en-US"/>
              <a:t>Ha-leâ-lu-gia!</a:t>
            </a:r>
          </a:p>
          <a:p>
            <a:r>
              <a:rPr lang="en-US"/>
              <a:t>Ha-leâ-lu-gia!</a:t>
            </a:r>
          </a:p>
        </p:txBody>
      </p:sp>
    </p:spTree>
    <p:extLst>
      <p:ext uri="{BB962C8B-B14F-4D97-AF65-F5344CB8AC3E}">
        <p14:creationId xmlns:p14="http://schemas.microsoft.com/office/powerpoint/2010/main" val="241267325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0820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Côn giao tranh döùt, linh traän ñaõ tan,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Ñaáng soáng ñaéc thaéng chieán coâng löøng vang.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pc="-15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TC 106 - </a:t>
            </a:r>
            <a:r>
              <a:rPr lang="en-US" sz="4400" b="1" spc="-150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Ha-leâ-lu-gia! Ñaáng Soáng Thaéng</a:t>
            </a:r>
            <a:endParaRPr lang="en-US" sz="4400" b="1" spc="-150">
              <a:solidFill>
                <a:srgbClr val="FFFF00"/>
              </a:solidFill>
              <a:effectLst>
                <a:glow rad="127000">
                  <a:prstClr val="black"/>
                </a:glow>
              </a:effectLst>
              <a:latin typeface="HP-Caflish H" panose="020B08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617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pc="-15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TC 106 - </a:t>
            </a:r>
            <a:r>
              <a:rPr lang="en-US" sz="4400" b="1" spc="-150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Ha-leâ-lu-gia! Ñaáng Soáng Thaéng</a:t>
            </a:r>
            <a:endParaRPr lang="en-US" sz="4400" b="1" spc="-150">
              <a:solidFill>
                <a:srgbClr val="FFFF00"/>
              </a:solidFill>
              <a:effectLst>
                <a:glow rad="127000">
                  <a:prstClr val="black"/>
                </a:glow>
              </a:effectLst>
              <a:latin typeface="HP-Caflish H" panose="020B08030503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3372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mtClean="0"/>
              <a:t>Haân hoan ca khuùc </a:t>
            </a:r>
            <a:br>
              <a:rPr lang="en-US" smtClean="0"/>
            </a:br>
            <a:r>
              <a:rPr lang="en-US" smtClean="0"/>
              <a:t>muoân ñôøi bình an,</a:t>
            </a:r>
            <a:br>
              <a:rPr lang="en-US" smtClean="0"/>
            </a:br>
            <a:r>
              <a:rPr lang="en-US" smtClean="0"/>
              <a:t>Ha-leâ-lu-gia!</a:t>
            </a:r>
          </a:p>
        </p:txBody>
      </p:sp>
    </p:spTree>
    <p:extLst>
      <p:ext uri="{BB962C8B-B14F-4D97-AF65-F5344CB8AC3E}">
        <p14:creationId xmlns:p14="http://schemas.microsoft.com/office/powerpoint/2010/main" val="250710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pc="-15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TC 106 - </a:t>
            </a:r>
            <a:r>
              <a:rPr lang="en-US" sz="4400" b="1" spc="-150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Ha-leâ-lu-gia! Ñaáng Soáng Thaéng</a:t>
            </a:r>
            <a:endParaRPr lang="en-US" sz="4400" b="1" spc="-150">
              <a:solidFill>
                <a:srgbClr val="FFFF00"/>
              </a:solidFill>
              <a:effectLst>
                <a:glow rad="127000">
                  <a:prstClr val="black"/>
                </a:glow>
              </a:effectLst>
              <a:latin typeface="HP-Caflish H" panose="020B08030503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3372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mtClean="0"/>
              <a:t>Ha-leâ-lu-gia!</a:t>
            </a:r>
            <a:br>
              <a:rPr lang="en-US" smtClean="0"/>
            </a:br>
            <a:r>
              <a:rPr lang="en-US" smtClean="0"/>
              <a:t>Ha-leâ-lu-gia!</a:t>
            </a:r>
          </a:p>
          <a:p>
            <a:r>
              <a:rPr lang="en-US" smtClean="0"/>
              <a:t>Ha-leâ-lu-gia!</a:t>
            </a:r>
          </a:p>
        </p:txBody>
      </p:sp>
    </p:spTree>
    <p:extLst>
      <p:ext uri="{BB962C8B-B14F-4D97-AF65-F5344CB8AC3E}">
        <p14:creationId xmlns:p14="http://schemas.microsoft.com/office/powerpoint/2010/main" val="129094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0820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Sa-tan gaây döõ möu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haïi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ñôøi ta, Ñaáng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Christ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chieán thaéng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phaù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tan quyeàn ma.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pc="-15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TC 106 - </a:t>
            </a:r>
            <a:r>
              <a:rPr lang="en-US" sz="4400" b="1" spc="-150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Ha-leâ-lu-gia! Ñaáng Soáng Thaéng</a:t>
            </a:r>
            <a:endParaRPr lang="en-US" sz="4400" b="1" spc="-150">
              <a:solidFill>
                <a:srgbClr val="FFFF00"/>
              </a:solidFill>
              <a:effectLst>
                <a:glow rad="127000">
                  <a:prstClr val="black"/>
                </a:glow>
              </a:effectLst>
              <a:latin typeface="HP-Caflish H" panose="020B08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099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pc="-15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TC 106 - </a:t>
            </a:r>
            <a:r>
              <a:rPr lang="en-US" sz="4400" b="1" spc="-150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Ha-leâ-lu-gia! Ñaáng Soáng Thaéng</a:t>
            </a:r>
            <a:endParaRPr lang="en-US" sz="4400" b="1" spc="-150">
              <a:solidFill>
                <a:srgbClr val="FFFF00"/>
              </a:solidFill>
              <a:effectLst>
                <a:glow rad="127000">
                  <a:prstClr val="black"/>
                </a:glow>
              </a:effectLst>
              <a:latin typeface="HP-Caflish H" panose="020B08030503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3372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mtClean="0"/>
              <a:t>Vui leân daân thaùnh, </a:t>
            </a:r>
            <a:br>
              <a:rPr lang="en-US" smtClean="0"/>
            </a:br>
            <a:r>
              <a:rPr lang="en-US" smtClean="0"/>
              <a:t>reo möøng ngôïi ca,</a:t>
            </a:r>
            <a:br>
              <a:rPr lang="en-US" smtClean="0"/>
            </a:br>
            <a:r>
              <a:rPr lang="en-US" smtClean="0"/>
              <a:t>Ha-leâ-lu-gia!</a:t>
            </a:r>
          </a:p>
        </p:txBody>
      </p:sp>
    </p:spTree>
    <p:extLst>
      <p:ext uri="{BB962C8B-B14F-4D97-AF65-F5344CB8AC3E}">
        <p14:creationId xmlns:p14="http://schemas.microsoft.com/office/powerpoint/2010/main" val="250916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pc="-15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TC 106 - </a:t>
            </a:r>
            <a:r>
              <a:rPr lang="en-US" sz="4400" b="1" spc="-150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Ha-leâ-lu-gia! Ñaáng Soáng Thaéng</a:t>
            </a:r>
            <a:endParaRPr lang="en-US" sz="4400" b="1" spc="-150">
              <a:solidFill>
                <a:srgbClr val="FFFF00"/>
              </a:solidFill>
              <a:effectLst>
                <a:glow rad="127000">
                  <a:prstClr val="black"/>
                </a:glow>
              </a:effectLst>
              <a:latin typeface="HP-Caflish H" panose="020B08030503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3372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mtClean="0"/>
              <a:t>Ha-leâ-lu-gia!</a:t>
            </a:r>
            <a:br>
              <a:rPr lang="en-US" smtClean="0"/>
            </a:br>
            <a:r>
              <a:rPr lang="en-US" smtClean="0"/>
              <a:t>Ha-leâ-lu-gia!</a:t>
            </a:r>
          </a:p>
          <a:p>
            <a:r>
              <a:rPr lang="en-US" smtClean="0"/>
              <a:t>Ha-leâ-lu-gia!</a:t>
            </a:r>
          </a:p>
        </p:txBody>
      </p:sp>
    </p:spTree>
    <p:extLst>
      <p:ext uri="{BB962C8B-B14F-4D97-AF65-F5344CB8AC3E}">
        <p14:creationId xmlns:p14="http://schemas.microsoft.com/office/powerpoint/2010/main" val="302294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0820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 hoâm taêm toái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öu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saàu ñaõ qua,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thaéng töû phuû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böôùc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töø moà ra.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22264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spc="-15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TC 106 - </a:t>
            </a:r>
            <a:r>
              <a:rPr lang="en-US" sz="4400" b="1" spc="-150" smtClean="0">
                <a:solidFill>
                  <a:srgbClr val="FFFF00"/>
                </a:solidFill>
                <a:effectLst>
                  <a:glow rad="127000">
                    <a:prstClr val="black"/>
                  </a:glow>
                </a:effectLst>
                <a:latin typeface="HP-Caflish H" panose="020B0803050302020204" pitchFamily="34" charset="0"/>
              </a:rPr>
              <a:t>Ha-leâ-lu-gia! Ñaáng Soáng Thaéng</a:t>
            </a:r>
            <a:endParaRPr lang="en-US" sz="4400" b="1" spc="-150">
              <a:solidFill>
                <a:srgbClr val="FFFF00"/>
              </a:solidFill>
              <a:effectLst>
                <a:glow rad="127000">
                  <a:prstClr val="black"/>
                </a:glow>
              </a:effectLst>
              <a:latin typeface="HP-Caflish H" panose="020B08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315021"/>
      </p:ext>
    </p:extLst>
  </p:cSld>
  <p:clrMapOvr>
    <a:masterClrMapping/>
  </p:clrMapOvr>
</p:sld>
</file>

<file path=ppt/theme/theme1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210</Words>
  <Application>Microsoft Office PowerPoint</Application>
  <PresentationFormat>On-screen Show (4:3)</PresentationFormat>
  <Paragraphs>37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HP-Caflish H</vt:lpstr>
      <vt:lpstr>HP-Serpentine</vt:lpstr>
      <vt:lpstr>VNI-Aptima</vt:lpstr>
      <vt:lpstr>VNI-Garam</vt:lpstr>
      <vt:lpstr>5_Office Theme</vt:lpstr>
      <vt:lpstr>6_Office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2013-10-08T06:21:55Z</dcterms:created>
  <dcterms:modified xsi:type="dcterms:W3CDTF">2013-11-19T02:35:28Z</dcterms:modified>
</cp:coreProperties>
</file>