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7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5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7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0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6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TOÂN VINH CHUÙA –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107</a:t>
            </a:r>
            <a:endParaRPr lang="en-US" sz="35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Garam" panose="020B72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4959" y="2080306"/>
            <a:ext cx="62433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Serpentine" panose="020B0603050302020204" pitchFamily="34" charset="0"/>
              </a:rPr>
              <a:t>JEÂSUS</a:t>
            </a:r>
          </a:p>
          <a:p>
            <a:pPr algn="ctr"/>
            <a:r>
              <a:rPr lang="en-US" sz="6600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Serpentine" panose="020B0603050302020204" pitchFamily="34" charset="0"/>
              </a:rPr>
              <a:t>CHAÂN CHUÙA</a:t>
            </a:r>
          </a:p>
          <a:p>
            <a:pPr algn="ctr"/>
            <a:r>
              <a:rPr lang="en-US" sz="6600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Serpentine" panose="020B0603050302020204" pitchFamily="34" charset="0"/>
              </a:rPr>
              <a:t>LAÏI SOÁNG</a:t>
            </a:r>
          </a:p>
        </p:txBody>
      </p:sp>
    </p:spTree>
    <p:extLst>
      <p:ext uri="{BB962C8B-B14F-4D97-AF65-F5344CB8AC3E}">
        <p14:creationId xmlns:p14="http://schemas.microsoft.com/office/powerpoint/2010/main" val="8215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Kìa, chính tin laønh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 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thöôïng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giaûng truyeàn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laø tin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muoân thieân 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söù mong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truyeàn 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baáy.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107 -</a:t>
            </a:r>
            <a:r>
              <a:rPr lang="en-US" sz="44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 Jeâsus Chaân Chuùa Laïi Soáng</a:t>
            </a:r>
            <a:endParaRPr lang="en-US" sz="4400" b="1"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259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phuùc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aâm tuyeät ñoái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giaûng khaép choán nay,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söù nay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ñang mong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giaûng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truyeàn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107 -</a:t>
            </a:r>
            <a:r>
              <a:rPr lang="en-US" sz="44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 Jeâsus Chaân Chuùa Laïi Soáng</a:t>
            </a:r>
            <a:endParaRPr lang="en-US" sz="4400" b="1"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39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107 -</a:t>
            </a:r>
            <a:r>
              <a:rPr lang="en-US" sz="44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 Jeâsus Chaân Chuùa Laïi Soáng</a:t>
            </a:r>
            <a:endParaRPr lang="en-US" sz="4400" b="1"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Caflish H" panose="020B08030503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Giôø raát vui möøng,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vui naøo saùnh taøy,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 Jeâsus Chaân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laïi soáng! </a:t>
            </a:r>
          </a:p>
        </p:txBody>
      </p:sp>
    </p:spTree>
    <p:extLst>
      <p:ext uri="{BB962C8B-B14F-4D97-AF65-F5344CB8AC3E}">
        <p14:creationId xmlns:p14="http://schemas.microsoft.com/office/powerpoint/2010/main" val="405046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Kìa, Chuùa oai huøng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böôùc tôùi coõi thaéng nay,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sao ta ñöông coøn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böïc röïc buoàn loøng?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107 -</a:t>
            </a:r>
            <a:r>
              <a:rPr lang="en-US" sz="44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 Jeâsus Chaân Chuùa Laïi Soáng</a:t>
            </a:r>
            <a:endParaRPr lang="en-US" sz="4400" b="1"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275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Raøy coøn tìm gì loanh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quanh nôi moä phaàn,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söï cheát ban gì maø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ngöôi tìm ñaëng?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107 -</a:t>
            </a:r>
            <a:r>
              <a:rPr lang="en-US" sz="44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 Jeâsus Chaân Chuùa Laïi Soáng</a:t>
            </a:r>
            <a:endParaRPr lang="en-US" sz="4400" b="1"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790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Gaëp Chuùa Jeâsus phuïc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sinh thaät raát möøng,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 nay ta vui haùt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caâu ñaïi thaéng.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107 -</a:t>
            </a:r>
            <a:r>
              <a:rPr lang="en-US" sz="44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 Jeâsus Chaân Chuùa Laïi Soáng</a:t>
            </a:r>
            <a:endParaRPr lang="en-US" sz="4400" b="1"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818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baáy ngöôi ñaõ thaáy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soáng hieån nhieân,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khaù chung hoan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khuùc bình yeân.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107 -</a:t>
            </a:r>
            <a:r>
              <a:rPr lang="en-US" sz="44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 Jeâsus Chaân Chuùa Laïi Soáng</a:t>
            </a:r>
            <a:endParaRPr lang="en-US" sz="4400" b="1"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9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107 -</a:t>
            </a:r>
            <a:r>
              <a:rPr lang="en-US" sz="44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 Jeâsus Chaân Chuùa Laïi Soáng</a:t>
            </a:r>
            <a:endParaRPr lang="en-US" sz="4400" b="1"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Caflish H" panose="020B08030503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Giôø raát vui möøng,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vui naøo saùnh taøy,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 Jeâsus Chaân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laïi soáng! </a:t>
            </a:r>
          </a:p>
        </p:txBody>
      </p:sp>
    </p:spTree>
    <p:extLst>
      <p:ext uri="{BB962C8B-B14F-4D97-AF65-F5344CB8AC3E}">
        <p14:creationId xmlns:p14="http://schemas.microsoft.com/office/powerpoint/2010/main" val="20355661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Kìa, Chuùa oai huøng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böôùc tôùi coõi thaéng nay,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sao ta ñöông coøn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böïc röïc buoàn loøng?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107 -</a:t>
            </a:r>
            <a:r>
              <a:rPr lang="en-US" sz="44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 Jeâsus Chaân Chuùa Laïi Soáng</a:t>
            </a:r>
            <a:endParaRPr lang="en-US" sz="4400" b="1"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982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naøo chòu naèm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an nhieân nôi moä ñòa,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söï cheát ñaâu coøn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quyeàn treân Ngaøi raøy?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107 -</a:t>
            </a:r>
            <a:r>
              <a:rPr lang="en-US" sz="44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 Jeâsus Chaân Chuùa Laïi Soáng</a:t>
            </a:r>
            <a:endParaRPr lang="en-US" sz="4400" b="1"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6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Naày chính toâi nhìn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thaân Ngaøi soáng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hình dung nay so tröôùc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ñeïp baáy!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107 -</a:t>
            </a:r>
            <a:r>
              <a:rPr lang="en-US" sz="44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 Jeâsus Chaân Chuùa Laïi Soáng</a:t>
            </a:r>
            <a:endParaRPr lang="en-US" sz="4400" b="1"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574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baáy toâi muïc kích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soáng hieån vinh,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so tröôùc dung quang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 thaáy caøng xinh.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107 -</a:t>
            </a:r>
            <a:r>
              <a:rPr lang="en-US" sz="44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 Jeâsus Chaân Chuùa Laïi Soáng</a:t>
            </a:r>
            <a:endParaRPr lang="en-US" sz="4400" b="1"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760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107 -</a:t>
            </a:r>
            <a:r>
              <a:rPr lang="en-US" sz="44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 Jeâsus Chaân Chuùa Laïi Soáng</a:t>
            </a:r>
            <a:endParaRPr lang="en-US" sz="4400" b="1"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Caflish H" panose="020B08030503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soáng, thaân hình Ngaøi toâi ñöôïc thaáy roài,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truyeàn cho anh em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tin möøng aáy. </a:t>
            </a:r>
          </a:p>
        </p:txBody>
      </p:sp>
    </p:spTree>
    <p:extLst>
      <p:ext uri="{BB962C8B-B14F-4D97-AF65-F5344CB8AC3E}">
        <p14:creationId xmlns:p14="http://schemas.microsoft.com/office/powerpoint/2010/main" val="305770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 Chuùa, sao laï baáy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ñaõ bieát ñeán toâi,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tuy thaân toâi heøn haï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toät möïc naày!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107 -</a:t>
            </a:r>
            <a:r>
              <a:rPr lang="en-US" sz="44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 Jeâsus Chaân Chuùa Laïi Soáng</a:t>
            </a:r>
            <a:endParaRPr lang="en-US" sz="4400" b="1"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168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Daàu vaäy, lôøi Ngaøi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vui ñi rao lieàn,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öôùc ao haèng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ngôïi khen vang daäy.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107 -</a:t>
            </a:r>
            <a:r>
              <a:rPr lang="en-US" sz="44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 Jeâsus Chaân Chuùa Laïi Soáng</a:t>
            </a:r>
            <a:endParaRPr lang="en-US" sz="4400" b="1"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869534"/>
      </p:ext>
    </p:extLst>
  </p:cSld>
  <p:clrMapOvr>
    <a:masterClrMapping/>
  </p:clrMapOvr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232</Words>
  <Application>Microsoft Office PowerPoint</Application>
  <PresentationFormat>On-screen Show (4:3)</PresentationFormat>
  <Paragraphs>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HP-Caflish H</vt:lpstr>
      <vt:lpstr>HP-Serpentine</vt:lpstr>
      <vt:lpstr>VNI-Aptima</vt:lpstr>
      <vt:lpstr>VNI-Garam</vt:lpstr>
      <vt:lpstr>5_Office Theme</vt:lpstr>
      <vt:lpstr>6_Office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2013-10-08T06:26:39Z</dcterms:created>
  <dcterms:modified xsi:type="dcterms:W3CDTF">2013-11-19T02:35:51Z</dcterms:modified>
</cp:coreProperties>
</file>