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6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109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575" y="2763058"/>
            <a:ext cx="7596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41522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Traùi Ñaàu Muøa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laïi soáng,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phuïc hoaït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aân, Ngaøi oâi!</a:t>
            </a:r>
          </a:p>
        </p:txBody>
      </p:sp>
    </p:spTree>
    <p:extLst>
      <p:ext uri="{BB962C8B-B14F-4D97-AF65-F5344CB8AC3E}">
        <p14:creationId xmlns:p14="http://schemas.microsoft.com/office/powerpoint/2010/main" val="5899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ñoàng luùa moùc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nhuoäm aùnh vaøng, bôûi muoân haøo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225165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moân ñoà haèng höôùng ñeán nöôùc Cha, treân ñaát keát raát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nhieàu hoa thôm.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396061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ñaày caùc thieân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vui gaët veà,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Cha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laïc moïi beà.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166597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Traùi Ñaàu Muøa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Chuùa Cha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raïng gaàn xa.</a:t>
            </a:r>
          </a:p>
        </p:txBody>
      </p:sp>
    </p:spTree>
    <p:extLst>
      <p:ext uri="{BB962C8B-B14F-4D97-AF65-F5344CB8AC3E}">
        <p14:creationId xmlns:p14="http://schemas.microsoft.com/office/powerpoint/2010/main" val="79697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Chuùc toân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267522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Chuùc taùn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Linh,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aùi khieán loøng saïch tinh.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214883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 Ngoâi moät theå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hoàng aân loøa.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103922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Traùi Ñaàu Muøa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 höôùng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tuïng ca.</a:t>
            </a:r>
          </a:p>
        </p:txBody>
      </p:sp>
    </p:spTree>
    <p:extLst>
      <p:ext uri="{BB962C8B-B14F-4D97-AF65-F5344CB8AC3E}">
        <p14:creationId xmlns:p14="http://schemas.microsoft.com/office/powerpoint/2010/main" val="25559675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 gioïng chuùc taùn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ngôïi Chuùa raøy,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Ngaøi thi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möøng thay.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2420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ñaõ vì muïc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ñích cöùu chuùng sinh, thaân cao quyù phaûi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gai ñinh.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237950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Vua hieån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nghi muoân 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 ngaøy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leân trôøi.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310864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Traùi Ñaàu Muøa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laïi soáng, vinh thay cho 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ñình!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 tröôùc nhaát trong ñoàng linh.</a:t>
            </a:r>
          </a:p>
        </p:txBody>
      </p:sp>
    </p:spTree>
    <p:extLst>
      <p:ext uri="{BB962C8B-B14F-4D97-AF65-F5344CB8AC3E}">
        <p14:creationId xmlns:p14="http://schemas.microsoft.com/office/powerpoint/2010/main" val="5216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ñoàng seõ troå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daøo,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Ngaøi quang </a:t>
            </a:r>
            <a:endParaRPr lang="en-US" sz="6600" b="1" smtClean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213351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Ñieäp ñieäp truøng truøng nhöõng luùa troå boâng, troâng nhö bieån soùng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gôïn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meânh moâng.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33909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vinh hieån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tia hoàng,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luùa trong ruoäng thaùnh vaøng röïc ñoàng.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109 - Traùi Ñaàu Muøa</a:t>
            </a:r>
          </a:p>
        </p:txBody>
      </p:sp>
    </p:spTree>
    <p:extLst>
      <p:ext uri="{BB962C8B-B14F-4D97-AF65-F5344CB8AC3E}">
        <p14:creationId xmlns:p14="http://schemas.microsoft.com/office/powerpoint/2010/main" val="20819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217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HP-Caflish H</vt:lpstr>
      <vt:lpstr>HP-Serpentine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2013-10-08T06:33:21Z</dcterms:created>
  <dcterms:modified xsi:type="dcterms:W3CDTF">2013-11-19T02:37:01Z</dcterms:modified>
</cp:coreProperties>
</file>