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0" r:id="rId15"/>
    <p:sldId id="271" r:id="rId16"/>
    <p:sldId id="272" r:id="rId17"/>
    <p:sldId id="273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KHUÙC KIM CAÀM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113</a:t>
            </a:r>
          </a:p>
        </p:txBody>
      </p:sp>
    </p:spTree>
    <p:extLst>
      <p:ext uri="{BB962C8B-B14F-4D97-AF65-F5344CB8AC3E}">
        <p14:creationId xmlns:p14="http://schemas.microsoft.com/office/powerpoint/2010/main" val="159878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raøy coøn ñaâu </a:t>
            </a:r>
            <a:br>
              <a:rPr lang="en-US"/>
            </a:br>
            <a:r>
              <a:rPr lang="en-US"/>
              <a:t>ñôùn ñau, ñôøi ñôøi </a:t>
            </a:r>
            <a:br>
              <a:rPr lang="en-US"/>
            </a:br>
            <a:r>
              <a:rPr lang="en-US"/>
              <a:t>soáng hieån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20183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Vua vinh hieån </a:t>
            </a:r>
            <a:br>
              <a:rPr lang="en-US"/>
            </a:br>
            <a:r>
              <a:rPr lang="en-US"/>
              <a:t>kia, töø ñaát leân </a:t>
            </a:r>
            <a:br>
              <a:rPr lang="en-US"/>
            </a:br>
            <a:r>
              <a:rPr lang="en-US"/>
              <a:t>thieân ñình.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5623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Cöùu Chuùa ñaõ </a:t>
            </a:r>
            <a:br>
              <a:rPr lang="en-US"/>
            </a:br>
            <a:r>
              <a:rPr lang="en-US"/>
              <a:t>maõn coâng roài, chuùng </a:t>
            </a:r>
            <a:br>
              <a:rPr lang="en-US"/>
            </a:br>
            <a:r>
              <a:rPr lang="en-US"/>
              <a:t>toâi vui toân ngôïi.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24956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hoài loan treân </a:t>
            </a:r>
            <a:br>
              <a:rPr lang="en-US"/>
            </a:br>
            <a:r>
              <a:rPr lang="en-US"/>
              <a:t>coõi trôøi, thaät hieån </a:t>
            </a:r>
            <a:br>
              <a:rPr lang="en-US"/>
            </a:br>
            <a:r>
              <a:rPr lang="en-US"/>
              <a:t>vinh muoân ñôøi!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9024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Chuùa vaãn theá caùc </a:t>
            </a:r>
            <a:br>
              <a:rPr lang="en-US"/>
            </a:br>
            <a:r>
              <a:rPr lang="en-US"/>
              <a:t>con Ngaøi, khaån Chuùa Cha 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1449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Giuùp baày chieân </a:t>
            </a:r>
            <a:br>
              <a:rPr lang="en-US"/>
            </a:br>
            <a:r>
              <a:rPr lang="en-US"/>
              <a:t>nhöõng ôn laønh, ñeán </a:t>
            </a:r>
            <a:br>
              <a:rPr lang="en-US"/>
            </a:br>
            <a:r>
              <a:rPr lang="en-US"/>
              <a:t>nôi vinh quang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277055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döï bò thieân </a:t>
            </a:r>
            <a:br>
              <a:rPr lang="en-US"/>
            </a:br>
            <a:r>
              <a:rPr lang="en-US"/>
              <a:t>quoác cung, daønh </a:t>
            </a:r>
            <a:br>
              <a:rPr lang="en-US"/>
            </a:br>
            <a:r>
              <a:rPr lang="en-US"/>
              <a:t>phaàn keû tín trung.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21410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Christ Vua </a:t>
            </a:r>
            <a:br>
              <a:rPr lang="en-US"/>
            </a:br>
            <a:r>
              <a:rPr lang="en-US"/>
              <a:t>vónh toân, Ngaøi </a:t>
            </a:r>
            <a:br>
              <a:rPr lang="en-US"/>
            </a:br>
            <a:r>
              <a:rPr lang="en-US"/>
              <a:t>meán ta voâ cuøng.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236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Cöùu Chuùa ñaõ </a:t>
            </a:r>
            <a:br>
              <a:rPr lang="en-US"/>
            </a:br>
            <a:r>
              <a:rPr lang="en-US"/>
              <a:t>maõn coâng roài, chuùng </a:t>
            </a:r>
            <a:br>
              <a:rPr lang="en-US"/>
            </a:br>
            <a:r>
              <a:rPr lang="en-US"/>
              <a:t>toâi vui toân ngôïi.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8344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hoài loan treân </a:t>
            </a:r>
            <a:br>
              <a:rPr lang="en-US"/>
            </a:br>
            <a:r>
              <a:rPr lang="en-US"/>
              <a:t>coõi trôøi, thaät hieån </a:t>
            </a:r>
            <a:br>
              <a:rPr lang="en-US"/>
            </a:br>
            <a:r>
              <a:rPr lang="en-US"/>
              <a:t>vinh muoân ñôøi!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66529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Reùo raét baáy </a:t>
            </a:r>
            <a:br>
              <a:rPr lang="en-US"/>
            </a:br>
            <a:r>
              <a:rPr lang="en-US"/>
              <a:t>khuùc kim caàm, </a:t>
            </a:r>
            <a:br>
              <a:rPr lang="en-US"/>
            </a:br>
            <a:r>
              <a:rPr lang="en-US"/>
              <a:t>söù thaùnh ca ly kyø.</a:t>
            </a:r>
          </a:p>
        </p:txBody>
      </p:sp>
    </p:spTree>
    <p:extLst>
      <p:ext uri="{BB962C8B-B14F-4D97-AF65-F5344CB8AC3E}">
        <p14:creationId xmlns:p14="http://schemas.microsoft.com/office/powerpoint/2010/main" val="41107665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Cöûa ngoïc kia </a:t>
            </a:r>
            <a:br>
              <a:rPr lang="en-US"/>
            </a:br>
            <a:r>
              <a:rPr lang="en-US"/>
              <a:t>môû toang roài, röôùc Thaùnh Vöông trò vì.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25771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Christ Vua </a:t>
            </a:r>
            <a:br>
              <a:rPr lang="en-US"/>
            </a:br>
            <a:r>
              <a:rPr lang="en-US"/>
              <a:t>raát hieån vang, loøng </a:t>
            </a:r>
            <a:br>
              <a:rPr lang="en-US"/>
            </a:br>
            <a:r>
              <a:rPr lang="en-US"/>
              <a:t>töø aùi chöùa chan.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41262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trôøi ca khuùc </a:t>
            </a:r>
            <a:br>
              <a:rPr lang="en-US"/>
            </a:br>
            <a:r>
              <a:rPr lang="en-US"/>
              <a:t>khaûi hoaøn, ñöôïc </a:t>
            </a:r>
            <a:br>
              <a:rPr lang="en-US"/>
            </a:br>
            <a:r>
              <a:rPr lang="en-US"/>
              <a:t>tieáp leân ngai vaøng.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5013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Cöùu Chuùa ñaõ </a:t>
            </a:r>
            <a:br>
              <a:rPr lang="en-US"/>
            </a:br>
            <a:r>
              <a:rPr lang="en-US"/>
              <a:t>maõn coâng roài, chuùng </a:t>
            </a:r>
            <a:br>
              <a:rPr lang="en-US"/>
            </a:br>
            <a:r>
              <a:rPr lang="en-US"/>
              <a:t>toâi vui toân ngôïi.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9730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hoài loan treân </a:t>
            </a:r>
            <a:br>
              <a:rPr lang="en-US"/>
            </a:br>
            <a:r>
              <a:rPr lang="en-US"/>
              <a:t>coõi trôøi, thaät hieån </a:t>
            </a:r>
            <a:br>
              <a:rPr lang="en-US"/>
            </a:br>
            <a:r>
              <a:rPr lang="en-US"/>
              <a:t>vinh muoân ñôøi!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9065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Ñaáng ñaõ ñeán cöùu muoân ngöôøi, huyeát </a:t>
            </a:r>
            <a:br>
              <a:rPr lang="en-US"/>
            </a:br>
            <a:r>
              <a:rPr lang="en-US"/>
              <a:t>ñoå, tim tan taønh.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35002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hieän ñöông </a:t>
            </a:r>
            <a:br>
              <a:rPr lang="en-US"/>
            </a:br>
            <a:r>
              <a:rPr lang="en-US"/>
              <a:t>khoaùc kim mieän, ôû </a:t>
            </a:r>
            <a:br>
              <a:rPr lang="en-US"/>
            </a:br>
            <a:r>
              <a:rPr lang="en-US"/>
              <a:t>beân Cha nhôn laønh.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113 – KHUÙC KIM CAÀM</a:t>
            </a:r>
          </a:p>
        </p:txBody>
      </p:sp>
    </p:spTree>
    <p:extLst>
      <p:ext uri="{BB962C8B-B14F-4D97-AF65-F5344CB8AC3E}">
        <p14:creationId xmlns:p14="http://schemas.microsoft.com/office/powerpoint/2010/main" val="17853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216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11_Custom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2011-09-27T05:45:29Z</dcterms:created>
  <dcterms:modified xsi:type="dcterms:W3CDTF">2013-11-18T03:44:13Z</dcterms:modified>
</cp:coreProperties>
</file>