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70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TOÂN VINH </a:t>
            </a:r>
            <a:r>
              <a:rPr lang="en-US" smtClean="0"/>
              <a:t>JEÂSUS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115</a:t>
            </a:r>
          </a:p>
        </p:txBody>
      </p:sp>
    </p:spTree>
    <p:extLst>
      <p:ext uri="{BB962C8B-B14F-4D97-AF65-F5344CB8AC3E}">
        <p14:creationId xmlns:p14="http://schemas.microsoft.com/office/powerpoint/2010/main" val="228597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OÂi Jeâsus, nguyeàn </a:t>
            </a:r>
            <a:br>
              <a:rPr lang="en-US"/>
            </a:br>
            <a:r>
              <a:rPr lang="en-US"/>
              <a:t>kíp phuïc laâm Ngaøi, </a:t>
            </a:r>
            <a:br>
              <a:rPr lang="en-US"/>
            </a:br>
            <a:r>
              <a:rPr lang="en-US"/>
              <a:t>cho daân Chuùa, </a:t>
            </a:r>
            <a:br>
              <a:rPr lang="en-US"/>
            </a:br>
            <a:r>
              <a:rPr lang="en-US"/>
              <a:t>Chuùa toâi ñoàng cai.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19088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Mau mau chung taän nhöõng ngaøy öu saàu, </a:t>
            </a:r>
            <a:br>
              <a:rPr lang="en-US"/>
            </a:br>
            <a:r>
              <a:rPr lang="en-US"/>
              <a:t>vui daâng khuùc </a:t>
            </a:r>
            <a:br>
              <a:rPr lang="en-US"/>
            </a:br>
            <a:r>
              <a:rPr lang="en-US"/>
              <a:t>thaùnh ca ñoàng taâu.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12223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“Toân vinh Jeâsus! </a:t>
            </a:r>
            <a:br>
              <a:rPr lang="en-US"/>
            </a:br>
            <a:r>
              <a:rPr lang="en-US"/>
              <a:t> Chuùa haõy ñeán, </a:t>
            </a:r>
            <a:br>
              <a:rPr lang="en-US"/>
            </a:br>
            <a:r>
              <a:rPr lang="en-US"/>
              <a:t>ñeán mau, A-men.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8486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Toân vinh Jeâsus! </a:t>
            </a:r>
            <a:br>
              <a:rPr lang="en-US"/>
            </a:br>
            <a:r>
              <a:rPr lang="en-US"/>
              <a:t> Chuùa haõy ñeán, </a:t>
            </a:r>
            <a:br>
              <a:rPr lang="en-US"/>
            </a:br>
            <a:r>
              <a:rPr lang="en-US"/>
              <a:t>ñeán mau, A-men.”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13762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Beân ngoâi Thieân Phuï, </a:t>
            </a:r>
            <a:br>
              <a:rPr lang="en-US"/>
            </a:br>
            <a:r>
              <a:rPr lang="en-US"/>
              <a:t>Jeâsus oai huøng, con </a:t>
            </a:r>
            <a:br>
              <a:rPr lang="en-US"/>
            </a:br>
            <a:r>
              <a:rPr lang="en-US"/>
              <a:t>daân thaønh kính toân, </a:t>
            </a:r>
            <a:br>
              <a:rPr lang="en-US"/>
            </a:br>
            <a:r>
              <a:rPr lang="en-US"/>
              <a:t>phuïng cung.</a:t>
            </a:r>
          </a:p>
        </p:txBody>
      </p:sp>
    </p:spTree>
    <p:extLst>
      <p:ext uri="{BB962C8B-B14F-4D97-AF65-F5344CB8AC3E}">
        <p14:creationId xmlns:p14="http://schemas.microsoft.com/office/powerpoint/2010/main" val="620944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Muoân thieân binh quì tröôùc Ngaøi vui vaày, hoan ca thaùnh thoùt </a:t>
            </a:r>
            <a:br>
              <a:rPr lang="en-US"/>
            </a:br>
            <a:r>
              <a:rPr lang="en-US"/>
              <a:t>linh dieäu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32368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“Toân vinh Jeâsus! </a:t>
            </a:r>
            <a:br>
              <a:rPr lang="en-US"/>
            </a:br>
            <a:r>
              <a:rPr lang="en-US"/>
              <a:t>huyeát Chuùa cöùu </a:t>
            </a:r>
            <a:br>
              <a:rPr lang="en-US"/>
            </a:br>
            <a:r>
              <a:rPr lang="en-US"/>
              <a:t>chuùng toâi ngaøy nay.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5636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Toân vinh Jeâsus! </a:t>
            </a:r>
            <a:br>
              <a:rPr lang="en-US"/>
            </a:br>
            <a:r>
              <a:rPr lang="en-US"/>
              <a:t>huyeát Chuùa cöùu </a:t>
            </a:r>
            <a:br>
              <a:rPr lang="en-US"/>
            </a:br>
            <a:r>
              <a:rPr lang="en-US"/>
              <a:t>chuùng toâi ngaøy nay.”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369742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smtClean="0"/>
              <a:t>2. </a:t>
            </a:r>
            <a:r>
              <a:rPr lang="en-US" smtClean="0"/>
              <a:t>Jeâsus </a:t>
            </a:r>
            <a:r>
              <a:rPr lang="en-US"/>
              <a:t>oâi, traàn theá </a:t>
            </a:r>
            <a:br>
              <a:rPr lang="en-US"/>
            </a:br>
            <a:r>
              <a:rPr lang="en-US"/>
              <a:t>mieät khinh Ngaøi, </a:t>
            </a:r>
            <a:br>
              <a:rPr lang="en-US"/>
            </a:br>
            <a:r>
              <a:rPr lang="en-US"/>
              <a:t>ñem thaân Chuùa ñoùng ñinh nghieät tai.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34443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Do ôn Cha, Ngaøi soáng laïi raïng ngaàn, leân </a:t>
            </a:r>
            <a:br>
              <a:rPr lang="en-US"/>
            </a:br>
            <a:r>
              <a:rPr lang="en-US"/>
              <a:t>ngoâi Chuùa teå thieân, </a:t>
            </a:r>
            <a:br>
              <a:rPr lang="en-US"/>
            </a:br>
            <a:r>
              <a:rPr lang="en-US"/>
              <a:t>ñòa, nhaân.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5508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“Toân vinh Jeâsus! </a:t>
            </a:r>
            <a:br>
              <a:rPr lang="en-US"/>
            </a:br>
            <a:r>
              <a:rPr lang="en-US"/>
              <a:t> Chuùa cheát khieán </a:t>
            </a:r>
            <a:br>
              <a:rPr lang="en-US"/>
            </a:br>
            <a:r>
              <a:rPr lang="en-US"/>
              <a:t>chuùng toâi truøng sanh.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37676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Toân vinh Jeâsus! </a:t>
            </a:r>
            <a:br>
              <a:rPr lang="en-US"/>
            </a:br>
            <a:r>
              <a:rPr lang="en-US"/>
              <a:t> Chuùa cheát khieán </a:t>
            </a:r>
            <a:br>
              <a:rPr lang="en-US"/>
            </a:br>
            <a:r>
              <a:rPr lang="en-US"/>
              <a:t>chuùng toâi truøng sanh.”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115 – TOÂN VINH JEÂSUS</a:t>
            </a:r>
          </a:p>
        </p:txBody>
      </p:sp>
    </p:spTree>
    <p:extLst>
      <p:ext uri="{BB962C8B-B14F-4D97-AF65-F5344CB8AC3E}">
        <p14:creationId xmlns:p14="http://schemas.microsoft.com/office/powerpoint/2010/main" val="42814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174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17</cp:revision>
  <dcterms:created xsi:type="dcterms:W3CDTF">2011-09-27T05:53:55Z</dcterms:created>
  <dcterms:modified xsi:type="dcterms:W3CDTF">2013-11-18T03:43:29Z</dcterms:modified>
</cp:coreProperties>
</file>