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3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90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HA-LEÂ-LU-GIA, CHUÙA TAÙI LAÂM!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38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120</a:t>
            </a:r>
          </a:p>
        </p:txBody>
      </p:sp>
    </p:spTree>
    <p:extLst>
      <p:ext uri="{BB962C8B-B14F-4D97-AF65-F5344CB8AC3E}">
        <p14:creationId xmlns:p14="http://schemas.microsoft.com/office/powerpoint/2010/main" val="164933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Thaáy vinh quang </a:t>
            </a:r>
            <a:br>
              <a:rPr lang="en-US"/>
            </a:br>
            <a:r>
              <a:rPr lang="en-US"/>
              <a:t>coøn veát seïo kia kìa, </a:t>
            </a:r>
            <a:br>
              <a:rPr lang="en-US"/>
            </a:br>
            <a:r>
              <a:rPr lang="en-US"/>
              <a:t>hoâm nay chieáu saùng muoân nghìn tia.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281817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Troâng leân thaân </a:t>
            </a:r>
            <a:br>
              <a:rPr lang="en-US"/>
            </a:br>
            <a:r>
              <a:rPr lang="en-US"/>
              <a:t>ngoïc, thaùnh ñoà vui möøng, theâm toân quí, meán yeâu boäi phaân.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34217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 haân hoan nhìn nhöõng veát ñinh hieån vinh Ngaøi mang.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19493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 haân hoan nhìn nhöõng veát ñinh hieån vinh Ngaøi mang.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30438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Bao naêm muoân </a:t>
            </a:r>
            <a:br>
              <a:rPr lang="en-US"/>
            </a:br>
            <a:r>
              <a:rPr lang="en-US"/>
              <a:t>vaät noùng loøng troâng Ngaøi, nay hoan hæ </a:t>
            </a:r>
            <a:br>
              <a:rPr lang="en-US"/>
            </a:br>
            <a:r>
              <a:rPr lang="en-US"/>
              <a:t>thaáy Vua hoài lai.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33892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Xöa kia moân ñoà </a:t>
            </a:r>
            <a:br>
              <a:rPr lang="en-US"/>
            </a:br>
            <a:r>
              <a:rPr lang="en-US"/>
              <a:t>ñaõ bò khinh nhaïo, </a:t>
            </a:r>
            <a:br>
              <a:rPr lang="en-US"/>
            </a:br>
            <a:r>
              <a:rPr lang="en-US"/>
              <a:t>hoâm nay Chuùa </a:t>
            </a:r>
            <a:br>
              <a:rPr lang="en-US"/>
            </a:br>
            <a:r>
              <a:rPr lang="en-US"/>
              <a:t>tieáp leân trôøi cao.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37607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Chuùa ñeán hoâm nay </a:t>
            </a:r>
            <a:br>
              <a:rPr lang="en-US"/>
            </a:br>
            <a:r>
              <a:rPr lang="en-US"/>
              <a:t>vui möøng thay!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37957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Chuùa ñeán hoâm nay </a:t>
            </a:r>
            <a:br>
              <a:rPr lang="en-US"/>
            </a:br>
            <a:r>
              <a:rPr lang="en-US"/>
              <a:t>vui möøng thay!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38367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A-men! Muoân loaøi </a:t>
            </a:r>
            <a:br>
              <a:rPr lang="en-US"/>
            </a:br>
            <a:r>
              <a:rPr lang="en-US"/>
              <a:t>khaù quì tröôùc Ngaøi, </a:t>
            </a:r>
            <a:br>
              <a:rPr lang="en-US"/>
            </a:br>
            <a:r>
              <a:rPr lang="en-US"/>
              <a:t>toân vinh taùn myõ </a:t>
            </a:r>
            <a:br>
              <a:rPr lang="en-US"/>
            </a:br>
            <a:r>
              <a:rPr lang="en-US"/>
              <a:t>quanh beä ngai.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96694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Jeâsus duøng </a:t>
            </a:r>
            <a:br>
              <a:rPr lang="en-US"/>
            </a:br>
            <a:r>
              <a:rPr lang="en-US"/>
              <a:t>pheùp quyeàn giaùng haï, tuyeân döông ñoaùn </a:t>
            </a:r>
            <a:br>
              <a:rPr lang="en-US"/>
            </a:br>
            <a:r>
              <a:rPr lang="en-US"/>
              <a:t>ngöõ coâng bình ra!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40427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Kìa, Jeâsus ñaõ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cheát vì </a:t>
            </a:r>
            <a:r>
              <a:rPr lang="en-US"/>
              <a:t>nhaân loaïi,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nay ñang </a:t>
            </a:r>
            <a:r>
              <a:rPr lang="en-US"/>
              <a:t>côõi aùng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maây hoài </a:t>
            </a:r>
            <a:r>
              <a:rPr lang="en-US"/>
              <a:t>lai. </a:t>
            </a:r>
          </a:p>
        </p:txBody>
      </p:sp>
    </p:spTree>
    <p:extLst>
      <p:ext uri="{BB962C8B-B14F-4D97-AF65-F5344CB8AC3E}">
        <p14:creationId xmlns:p14="http://schemas.microsoft.com/office/powerpoint/2010/main" val="10281607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OÂi, Gieâ-hoâ-va! </a:t>
            </a:r>
            <a:br>
              <a:rPr lang="en-US"/>
            </a:br>
            <a:r>
              <a:rPr lang="en-US"/>
              <a:t>Nöôùc hieån vinh </a:t>
            </a:r>
            <a:br>
              <a:rPr lang="en-US"/>
            </a:br>
            <a:r>
              <a:rPr lang="en-US"/>
              <a:t>ñaây cai trò luoân!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360816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OÂi, Gieâ-hoâ-va! </a:t>
            </a:r>
            <a:br>
              <a:rPr lang="en-US"/>
            </a:br>
            <a:r>
              <a:rPr lang="en-US"/>
              <a:t>Nöôùc hieån vinh </a:t>
            </a:r>
            <a:br>
              <a:rPr lang="en-US"/>
            </a:br>
            <a:r>
              <a:rPr lang="en-US"/>
              <a:t>ñaây cai trò luoân!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9167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Thieân daân muoân vaøn ñoùn chôø söù ñoaøn, </a:t>
            </a:r>
            <a:br>
              <a:rPr lang="en-US"/>
            </a:br>
            <a:r>
              <a:rPr lang="en-US"/>
              <a:t>theo xa giaù xuoáng </a:t>
            </a:r>
            <a:br>
              <a:rPr lang="en-US"/>
            </a:br>
            <a:r>
              <a:rPr lang="en-US"/>
              <a:t>nôi traàn gian.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279871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Chuùa taùi laâm </a:t>
            </a:r>
            <a:br>
              <a:rPr lang="en-US"/>
            </a:br>
            <a:r>
              <a:rPr lang="en-US"/>
              <a:t>theá gian laøm Vua.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40874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Chuùa taùi laâm </a:t>
            </a:r>
            <a:br>
              <a:rPr lang="en-US"/>
            </a:br>
            <a:r>
              <a:rPr lang="en-US"/>
              <a:t>theá gian laøm Vua.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33235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Nhaân gian nay </a:t>
            </a:r>
            <a:br>
              <a:rPr lang="en-US"/>
            </a:br>
            <a:r>
              <a:rPr lang="en-US"/>
              <a:t>nhìn Chuùa phuïc laâm kìa, oai nghi choùi loùi vöông baøo kia.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2435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Ai khinh khi, </a:t>
            </a:r>
            <a:br>
              <a:rPr lang="en-US"/>
            </a:br>
            <a:r>
              <a:rPr lang="en-US"/>
              <a:t>töøng baùn, noäp, treâu, ñuøa, ñem thaân Chuùa ñoùng ñinh ngaøy xöa.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169914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Keâu la aân haän luùc </a:t>
            </a:r>
            <a:br>
              <a:rPr lang="en-US"/>
            </a:br>
            <a:r>
              <a:rPr lang="en-US"/>
              <a:t>thaáy Chuùa taùi laâm </a:t>
            </a:r>
            <a:br>
              <a:rPr lang="en-US"/>
            </a:br>
            <a:r>
              <a:rPr lang="en-US"/>
              <a:t>traàn gian.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6435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Keâu la aân haän luùc </a:t>
            </a:r>
            <a:br>
              <a:rPr lang="en-US"/>
            </a:br>
            <a:r>
              <a:rPr lang="en-US"/>
              <a:t>thaáy Chuùa taùi laâm </a:t>
            </a:r>
            <a:br>
              <a:rPr lang="en-US"/>
            </a:br>
            <a:r>
              <a:rPr lang="en-US"/>
              <a:t>traàn gian.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120 – HA-LEÂ-LU-GIA, CHUÙA TAÙI LAÂM!</a:t>
            </a:r>
          </a:p>
        </p:txBody>
      </p:sp>
    </p:spTree>
    <p:extLst>
      <p:ext uri="{BB962C8B-B14F-4D97-AF65-F5344CB8AC3E}">
        <p14:creationId xmlns:p14="http://schemas.microsoft.com/office/powerpoint/2010/main" val="39974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293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2011-09-27T07:14:30Z</dcterms:created>
  <dcterms:modified xsi:type="dcterms:W3CDTF">2013-11-18T03:41:33Z</dcterms:modified>
</cp:coreProperties>
</file>