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60" r:id="rId4"/>
    <p:sldId id="261" r:id="rId5"/>
    <p:sldId id="267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62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XA XA TREÂN NGOÏN NUÙI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62" y="725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123</a:t>
            </a:r>
          </a:p>
        </p:txBody>
      </p:sp>
    </p:spTree>
    <p:extLst>
      <p:ext uri="{BB962C8B-B14F-4D97-AF65-F5344CB8AC3E}">
        <p14:creationId xmlns:p14="http://schemas.microsoft.com/office/powerpoint/2010/main" val="97268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Nay mai ñaây Ngaøi </a:t>
            </a:r>
            <a:br>
              <a:rPr lang="en-US"/>
            </a:br>
            <a:r>
              <a:rPr lang="en-US"/>
              <a:t>cöùu chuoäc veïn toaøn, </a:t>
            </a:r>
            <a:br>
              <a:rPr lang="en-US"/>
            </a:br>
            <a:r>
              <a:rPr lang="en-US"/>
              <a:t>sao mai ñaõ loù, </a:t>
            </a:r>
            <a:br>
              <a:rPr lang="en-US"/>
            </a:br>
            <a:r>
              <a:rPr lang="en-US"/>
              <a:t>ñeâm haàu tan.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235120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Cho toâi ñaây </a:t>
            </a:r>
            <a:br>
              <a:rPr lang="en-US"/>
            </a:br>
            <a:r>
              <a:rPr lang="en-US"/>
              <a:t>daàu ôû ñòa vò naøo, </a:t>
            </a:r>
            <a:br>
              <a:rPr lang="en-US"/>
            </a:br>
            <a:r>
              <a:rPr lang="en-US"/>
              <a:t>luoân troâng Chuùa </a:t>
            </a:r>
            <a:br>
              <a:rPr lang="en-US"/>
            </a:br>
            <a:r>
              <a:rPr lang="en-US"/>
              <a:t>taùi laâm töø cao.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348511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 Jeâsus Christ, </a:t>
            </a:r>
            <a:br>
              <a:rPr lang="en-US"/>
            </a:br>
            <a:r>
              <a:rPr lang="en-US"/>
              <a:t>ñaát höùa vinh quang </a:t>
            </a:r>
            <a:br>
              <a:rPr lang="en-US"/>
            </a:br>
            <a:r>
              <a:rPr lang="en-US"/>
              <a:t>do Ngaøi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26323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 Jeâsus Christ, </a:t>
            </a:r>
            <a:br>
              <a:rPr lang="en-US"/>
            </a:br>
            <a:r>
              <a:rPr lang="en-US"/>
              <a:t>ñaát höùa vinh quang </a:t>
            </a:r>
            <a:br>
              <a:rPr lang="en-US"/>
            </a:br>
            <a:r>
              <a:rPr lang="en-US"/>
              <a:t>do Ngaøi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7778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Toâi ñang kheâu ñeøn saùng röïc leân hoaøi, </a:t>
            </a:r>
            <a:br>
              <a:rPr lang="en-US"/>
            </a:br>
            <a:r>
              <a:rPr lang="en-US"/>
              <a:t>nghe theo Chuùa, </a:t>
            </a:r>
            <a:br>
              <a:rPr lang="en-US"/>
            </a:br>
            <a:r>
              <a:rPr lang="en-US"/>
              <a:t>traùnh xa ñöôøng sai.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15414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Khoâng trung mong </a:t>
            </a:r>
            <a:br>
              <a:rPr lang="en-US"/>
            </a:br>
            <a:r>
              <a:rPr lang="en-US"/>
              <a:t>Jeâsus phuïc laâm lieàn, </a:t>
            </a:r>
            <a:br>
              <a:rPr lang="en-US"/>
            </a:br>
            <a:r>
              <a:rPr lang="en-US"/>
              <a:t>ñöa leân nöôùc thuù </a:t>
            </a:r>
            <a:br>
              <a:rPr lang="en-US"/>
            </a:br>
            <a:r>
              <a:rPr lang="en-US"/>
              <a:t>vui bình yeân.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11240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Taâm toâi ñöông nguyeàn, hôõi </a:t>
            </a:r>
            <a:r>
              <a:rPr lang="en-US" smtClean="0"/>
              <a:t>Chuùa, </a:t>
            </a:r>
            <a:r>
              <a:rPr lang="en-US"/>
              <a:t>xin mau </a:t>
            </a:r>
            <a:br>
              <a:rPr lang="en-US"/>
            </a:br>
            <a:r>
              <a:rPr lang="en-US"/>
              <a:t>mau phuïc laâm!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30699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Taâm toâi ñöông nguyeàn, hôõi </a:t>
            </a:r>
            <a:r>
              <a:rPr lang="en-US" smtClean="0"/>
              <a:t>Chuùa, </a:t>
            </a:r>
            <a:r>
              <a:rPr lang="en-US"/>
              <a:t>xin mau </a:t>
            </a:r>
            <a:br>
              <a:rPr lang="en-US"/>
            </a:br>
            <a:r>
              <a:rPr lang="en-US"/>
              <a:t>mau phuïc laâm!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41304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Xa xa treân ngoïn </a:t>
            </a:r>
            <a:br>
              <a:rPr lang="en-US"/>
            </a:br>
            <a:r>
              <a:rPr lang="en-US"/>
              <a:t>nuùi mieàn ñoâng kìa, </a:t>
            </a:r>
            <a:br>
              <a:rPr lang="en-US"/>
            </a:br>
            <a:r>
              <a:rPr lang="en-US"/>
              <a:t>döông quang choùi </a:t>
            </a:r>
            <a:br>
              <a:rPr lang="en-US"/>
            </a:br>
            <a:r>
              <a:rPr lang="en-US"/>
              <a:t>loùi muoân nghìn tia. </a:t>
            </a:r>
          </a:p>
        </p:txBody>
      </p:sp>
    </p:spTree>
    <p:extLst>
      <p:ext uri="{BB962C8B-B14F-4D97-AF65-F5344CB8AC3E}">
        <p14:creationId xmlns:p14="http://schemas.microsoft.com/office/powerpoint/2010/main" val="17869324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Taâm linh ôi, böøng </a:t>
            </a:r>
            <a:br>
              <a:rPr lang="en-US"/>
            </a:br>
            <a:r>
              <a:rPr lang="en-US"/>
              <a:t>maét vuøng daäy nhìn, </a:t>
            </a:r>
            <a:br>
              <a:rPr lang="en-US"/>
            </a:br>
            <a:r>
              <a:rPr lang="en-US"/>
              <a:t>vui ca xöôùng, thöùc canh, caàu xin.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30845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ngöôi kìa, </a:t>
            </a:r>
            <a:br>
              <a:rPr lang="en-US"/>
            </a:br>
            <a:r>
              <a:rPr lang="en-US"/>
              <a:t>khôûi taùi laâm treân </a:t>
            </a:r>
            <a:br>
              <a:rPr lang="en-US"/>
            </a:br>
            <a:r>
              <a:rPr lang="en-US"/>
              <a:t>ñöôøng dieäu vinh.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23329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ngöôi kìa, </a:t>
            </a:r>
            <a:br>
              <a:rPr lang="en-US"/>
            </a:br>
            <a:r>
              <a:rPr lang="en-US"/>
              <a:t>khôûi taùi laâm treân </a:t>
            </a:r>
            <a:br>
              <a:rPr lang="en-US"/>
            </a:br>
            <a:r>
              <a:rPr lang="en-US"/>
              <a:t>ñöôøng dieäu vinh.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62874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Christ oâi, toâi töøng</a:t>
            </a:r>
            <a:br>
              <a:rPr lang="en-US"/>
            </a:br>
            <a:r>
              <a:rPr lang="en-US"/>
              <a:t> thaùng ñôïi naêm chôø, </a:t>
            </a:r>
            <a:br>
              <a:rPr lang="en-US"/>
            </a:br>
            <a:r>
              <a:rPr lang="en-US"/>
              <a:t>troâng mong Chuùa </a:t>
            </a:r>
            <a:br>
              <a:rPr lang="en-US"/>
            </a:br>
            <a:r>
              <a:rPr lang="en-US"/>
              <a:t>suoát ñeâm naèm mô.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251978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nhaân gian thaät </a:t>
            </a:r>
            <a:br>
              <a:rPr lang="en-US"/>
            </a:br>
            <a:r>
              <a:rPr lang="en-US"/>
              <a:t>aûm ñaïm kinh hoaøng, </a:t>
            </a:r>
            <a:br>
              <a:rPr lang="en-US"/>
            </a:br>
            <a:r>
              <a:rPr lang="en-US"/>
              <a:t>toâi khoâng theå ngaém </a:t>
            </a:r>
            <a:br>
              <a:rPr lang="en-US"/>
            </a:br>
            <a:r>
              <a:rPr lang="en-US"/>
              <a:t>xem thaàn quang.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39362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 Jeâsus Christ,</a:t>
            </a:r>
            <a:br>
              <a:rPr lang="en-US"/>
            </a:br>
            <a:r>
              <a:rPr lang="en-US"/>
              <a:t> Chuùa seõ quang laâm </a:t>
            </a:r>
            <a:br>
              <a:rPr lang="en-US"/>
            </a:br>
            <a:r>
              <a:rPr lang="en-US"/>
              <a:t>khi naøo ñaây?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2091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 Jeâsus Christ,</a:t>
            </a:r>
            <a:br>
              <a:rPr lang="en-US"/>
            </a:br>
            <a:r>
              <a:rPr lang="en-US"/>
              <a:t> Chuùa seõ quang laâm </a:t>
            </a:r>
            <a:br>
              <a:rPr lang="en-US"/>
            </a:br>
            <a:r>
              <a:rPr lang="en-US"/>
              <a:t>khi naøo ñaây?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123 – XA XA TREÂN NGOÏN NUÙI</a:t>
            </a:r>
          </a:p>
        </p:txBody>
      </p:sp>
    </p:spTree>
    <p:extLst>
      <p:ext uri="{BB962C8B-B14F-4D97-AF65-F5344CB8AC3E}">
        <p14:creationId xmlns:p14="http://schemas.microsoft.com/office/powerpoint/2010/main" val="29622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245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2011-09-28T03:11:54Z</dcterms:created>
  <dcterms:modified xsi:type="dcterms:W3CDTF">2013-11-18T03:40:34Z</dcterms:modified>
</cp:coreProperties>
</file>