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2538" y="2895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JEÂSUS SAÉP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2538" y="53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124</a:t>
            </a:r>
          </a:p>
        </p:txBody>
      </p:sp>
    </p:spTree>
    <p:extLst>
      <p:ext uri="{BB962C8B-B14F-4D97-AF65-F5344CB8AC3E}">
        <p14:creationId xmlns:p14="http://schemas.microsoft.com/office/powerpoint/2010/main" val="36353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Maøn traàn gian môø </a:t>
            </a:r>
            <a:br>
              <a:rPr lang="en-US"/>
            </a:br>
            <a:r>
              <a:rPr lang="en-US"/>
              <a:t>mòt nay saép cuoán, </a:t>
            </a:r>
            <a:br>
              <a:rPr lang="en-US"/>
            </a:br>
            <a:r>
              <a:rPr lang="en-US"/>
              <a:t>Jeâsus chaéc ñeán, </a:t>
            </a:r>
            <a:br>
              <a:rPr lang="en-US"/>
            </a:br>
            <a:r>
              <a:rPr lang="en-US"/>
              <a:t>haàu ñeán ñaáy!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124 – JEÂSUS SAÉP ÑEÁN</a:t>
            </a:r>
          </a:p>
        </p:txBody>
      </p:sp>
    </p:spTree>
    <p:extLst>
      <p:ext uri="{BB962C8B-B14F-4D97-AF65-F5344CB8AC3E}">
        <p14:creationId xmlns:p14="http://schemas.microsoft.com/office/powerpoint/2010/main" val="11431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Maøn traàn gian môø </a:t>
            </a:r>
            <a:br>
              <a:rPr lang="en-US"/>
            </a:br>
            <a:r>
              <a:rPr lang="en-US"/>
              <a:t>mòt nay saép cuoán, </a:t>
            </a:r>
            <a:br>
              <a:rPr lang="en-US"/>
            </a:br>
            <a:r>
              <a:rPr lang="en-US"/>
              <a:t>Jeâsus chaéc ñeán, </a:t>
            </a:r>
            <a:br>
              <a:rPr lang="en-US"/>
            </a:br>
            <a:r>
              <a:rPr lang="en-US"/>
              <a:t>ngaøy gaàn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124 – JEÂSUS SAÉP ÑEÁN</a:t>
            </a:r>
          </a:p>
        </p:txBody>
      </p:sp>
    </p:spTree>
    <p:extLst>
      <p:ext uri="{BB962C8B-B14F-4D97-AF65-F5344CB8AC3E}">
        <p14:creationId xmlns:p14="http://schemas.microsoft.com/office/powerpoint/2010/main" val="18620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Laâu nay toâi ñöông </a:t>
            </a:r>
            <a:br>
              <a:rPr lang="en-US"/>
            </a:br>
            <a:r>
              <a:rPr lang="en-US"/>
              <a:t>chôø mong Chuùa </a:t>
            </a:r>
            <a:br>
              <a:rPr lang="en-US"/>
            </a:br>
            <a:r>
              <a:rPr lang="en-US"/>
              <a:t>ñaây, xin mau ñeán, </a:t>
            </a:r>
            <a:br>
              <a:rPr lang="en-US"/>
            </a:br>
            <a:r>
              <a:rPr lang="en-US"/>
              <a:t>Jeâsus thaân aùi!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124 – JEÂSUS SAÉP ÑEÁN</a:t>
            </a:r>
          </a:p>
        </p:txBody>
      </p:sp>
    </p:spTree>
    <p:extLst>
      <p:ext uri="{BB962C8B-B14F-4D97-AF65-F5344CB8AC3E}">
        <p14:creationId xmlns:p14="http://schemas.microsoft.com/office/powerpoint/2010/main" val="210143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Troâng Sao Mai sôùm </a:t>
            </a:r>
            <a:br>
              <a:rPr lang="en-US"/>
            </a:br>
            <a:r>
              <a:rPr lang="en-US"/>
              <a:t>hieän ra choùi soi, </a:t>
            </a:r>
            <a:br>
              <a:rPr lang="en-US"/>
            </a:br>
            <a:r>
              <a:rPr lang="en-US"/>
              <a:t>xua ñuoåi tan toäi oâ, </a:t>
            </a:r>
            <a:br>
              <a:rPr lang="en-US"/>
            </a:br>
            <a:r>
              <a:rPr lang="en-US"/>
              <a:t>hoïa tai.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124 – JEÂSUS SAÉP ÑEÁN</a:t>
            </a:r>
          </a:p>
        </p:txBody>
      </p:sp>
    </p:spTree>
    <p:extLst>
      <p:ext uri="{BB962C8B-B14F-4D97-AF65-F5344CB8AC3E}">
        <p14:creationId xmlns:p14="http://schemas.microsoft.com/office/powerpoint/2010/main" val="25187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Boùng toái hoâm nay </a:t>
            </a:r>
            <a:br>
              <a:rPr lang="en-US"/>
            </a:br>
            <a:r>
              <a:rPr lang="en-US"/>
              <a:t>khoâng coøn bao laâu, Chuùa taùi laâm, oâ </a:t>
            </a:r>
            <a:br>
              <a:rPr lang="en-US"/>
            </a:br>
            <a:r>
              <a:rPr lang="en-US"/>
              <a:t>haân haïnh thay!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124 – JEÂSUS SAÉP ÑEÁN</a:t>
            </a:r>
          </a:p>
        </p:txBody>
      </p:sp>
    </p:spTree>
    <p:extLst>
      <p:ext uri="{BB962C8B-B14F-4D97-AF65-F5344CB8AC3E}">
        <p14:creationId xmlns:p14="http://schemas.microsoft.com/office/powerpoint/2010/main" val="38690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phöông ñoâng </a:t>
            </a:r>
            <a:br>
              <a:rPr lang="en-US"/>
            </a:br>
            <a:r>
              <a:rPr lang="en-US"/>
              <a:t>vaàng thaàn quang </a:t>
            </a:r>
            <a:br>
              <a:rPr lang="en-US"/>
            </a:br>
            <a:r>
              <a:rPr lang="en-US"/>
              <a:t>laáp loù, Jeâsus chaéc </a:t>
            </a:r>
            <a:br>
              <a:rPr lang="en-US"/>
            </a:br>
            <a:r>
              <a:rPr lang="en-US"/>
              <a:t>ñeán, haàu ñeán ñaáy!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124 – JEÂSUS SAÉP ÑEÁN</a:t>
            </a:r>
          </a:p>
        </p:txBody>
      </p:sp>
    </p:spTree>
    <p:extLst>
      <p:ext uri="{BB962C8B-B14F-4D97-AF65-F5344CB8AC3E}">
        <p14:creationId xmlns:p14="http://schemas.microsoft.com/office/powerpoint/2010/main" val="206727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Kìa, phöông ñoâng </a:t>
            </a:r>
            <a:br>
              <a:rPr lang="en-US"/>
            </a:br>
            <a:r>
              <a:rPr lang="en-US"/>
              <a:t>vaàng thaàn quang </a:t>
            </a:r>
            <a:br>
              <a:rPr lang="en-US"/>
            </a:br>
            <a:r>
              <a:rPr lang="en-US"/>
              <a:t>laáp loù, Jeâsus chaéc </a:t>
            </a:r>
            <a:br>
              <a:rPr lang="en-US"/>
            </a:br>
            <a:r>
              <a:rPr lang="en-US"/>
              <a:t>ñeán, ngaøy gaàn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124 – JEÂSUS SAÉP ÑEÁN</a:t>
            </a:r>
          </a:p>
        </p:txBody>
      </p:sp>
    </p:spTree>
    <p:extLst>
      <p:ext uri="{BB962C8B-B14F-4D97-AF65-F5344CB8AC3E}">
        <p14:creationId xmlns:p14="http://schemas.microsoft.com/office/powerpoint/2010/main" val="388558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124 – JEÂSUS SAÉP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Khi döông quang </a:t>
            </a:r>
            <a:br>
              <a:rPr lang="en-US"/>
            </a:br>
            <a:r>
              <a:rPr lang="en-US"/>
              <a:t>soi loøa trong buoåi mai, hay trong luùc canh tröôøng eâm aùi.</a:t>
            </a:r>
          </a:p>
        </p:txBody>
      </p:sp>
    </p:spTree>
    <p:extLst>
      <p:ext uri="{BB962C8B-B14F-4D97-AF65-F5344CB8AC3E}">
        <p14:creationId xmlns:p14="http://schemas.microsoft.com/office/powerpoint/2010/main" val="20145926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Chaâu moân kia treân </a:t>
            </a:r>
            <a:br>
              <a:rPr lang="en-US"/>
            </a:br>
            <a:r>
              <a:rPr lang="en-US"/>
              <a:t>trôøi ñang môû toang, thieân söù laâm haøo </a:t>
            </a:r>
            <a:br>
              <a:rPr lang="en-US"/>
            </a:br>
            <a:r>
              <a:rPr lang="en-US"/>
              <a:t>quang röïc thay.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124 – JEÂSUS SAÉP ÑEÁN</a:t>
            </a:r>
          </a:p>
        </p:txBody>
      </p:sp>
    </p:spTree>
    <p:extLst>
      <p:ext uri="{BB962C8B-B14F-4D97-AF65-F5344CB8AC3E}">
        <p14:creationId xmlns:p14="http://schemas.microsoft.com/office/powerpoint/2010/main" val="338935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Thoû theû beân tai </a:t>
            </a:r>
            <a:br>
              <a:rPr lang="en-US"/>
            </a:br>
            <a:r>
              <a:rPr lang="en-US"/>
              <a:t>toâi lôøi dòu eâm, </a:t>
            </a:r>
            <a:br>
              <a:rPr lang="en-US"/>
            </a:br>
            <a:r>
              <a:rPr lang="en-US"/>
              <a:t>luùc thieân binh </a:t>
            </a:r>
            <a:br>
              <a:rPr lang="en-US"/>
            </a:br>
            <a:r>
              <a:rPr lang="en-US"/>
              <a:t>treân cao ñoàng ca.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124 – JEÂSUS SAÉP ÑEÁN</a:t>
            </a:r>
          </a:p>
        </p:txBody>
      </p:sp>
    </p:spTree>
    <p:extLst>
      <p:ext uri="{BB962C8B-B14F-4D97-AF65-F5344CB8AC3E}">
        <p14:creationId xmlns:p14="http://schemas.microsoft.com/office/powerpoint/2010/main" val="26024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Kyø dieäu thay, kìa chuyeän vui thoûa baáy! Jeâsus saép ñeán</a:t>
            </a:r>
            <a:br>
              <a:rPr lang="en-US"/>
            </a:br>
            <a:r>
              <a:rPr lang="en-US"/>
              <a:t>laøm Vua ta.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124 – JEÂSUS SAÉP ÑEÁN</a:t>
            </a:r>
          </a:p>
        </p:txBody>
      </p:sp>
    </p:spTree>
    <p:extLst>
      <p:ext uri="{BB962C8B-B14F-4D97-AF65-F5344CB8AC3E}">
        <p14:creationId xmlns:p14="http://schemas.microsoft.com/office/powerpoint/2010/main" val="390073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552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Kyø dieäu thay, kìa chuyeän vui thoûa baáy! Jeâsus saép ñeán </a:t>
            </a:r>
            <a:br>
              <a:rPr lang="en-US"/>
            </a:br>
            <a:r>
              <a:rPr lang="en-US"/>
              <a:t>ngöï trò ta.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124 – JEÂSUS SAÉP ÑEÁN</a:t>
            </a:r>
          </a:p>
        </p:txBody>
      </p:sp>
    </p:spTree>
    <p:extLst>
      <p:ext uri="{BB962C8B-B14F-4D97-AF65-F5344CB8AC3E}">
        <p14:creationId xmlns:p14="http://schemas.microsoft.com/office/powerpoint/2010/main" val="212151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Khi löu taâm toâi </a:t>
            </a:r>
            <a:br>
              <a:rPr lang="en-US"/>
            </a:br>
            <a:r>
              <a:rPr lang="en-US"/>
              <a:t>thaàm nghe tieáng </a:t>
            </a:r>
            <a:br>
              <a:rPr lang="en-US"/>
            </a:br>
            <a:r>
              <a:rPr lang="en-US"/>
              <a:t>chaân Jeâsus löôùt treân </a:t>
            </a:r>
            <a:br>
              <a:rPr lang="en-US"/>
            </a:br>
            <a:r>
              <a:rPr lang="en-US"/>
              <a:t>thôøi gian nay.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124 – JEÂSUS SAÉP ÑEÁN</a:t>
            </a:r>
          </a:p>
        </p:txBody>
      </p:sp>
    </p:spTree>
    <p:extLst>
      <p:ext uri="{BB962C8B-B14F-4D97-AF65-F5344CB8AC3E}">
        <p14:creationId xmlns:p14="http://schemas.microsoft.com/office/powerpoint/2010/main" val="9501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Töông lai kia tuy </a:t>
            </a:r>
            <a:br>
              <a:rPr lang="en-US"/>
            </a:br>
            <a:r>
              <a:rPr lang="en-US"/>
              <a:t>maøn ñen buûa giaêng, ñöôïc saùng ra nhôø </a:t>
            </a:r>
            <a:br>
              <a:rPr lang="en-US"/>
            </a:br>
            <a:r>
              <a:rPr lang="en-US"/>
              <a:t>hi voïng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124 – JEÂSUS SAÉP ÑEÁN</a:t>
            </a:r>
          </a:p>
        </p:txBody>
      </p:sp>
    </p:spTree>
    <p:extLst>
      <p:ext uri="{BB962C8B-B14F-4D97-AF65-F5344CB8AC3E}">
        <p14:creationId xmlns:p14="http://schemas.microsoft.com/office/powerpoint/2010/main" val="17536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Hôõi thieân binh, </a:t>
            </a:r>
            <a:br>
              <a:rPr lang="en-US"/>
            </a:br>
            <a:r>
              <a:rPr lang="en-US"/>
              <a:t>khaûy kim caàm vang </a:t>
            </a:r>
            <a:br>
              <a:rPr lang="en-US"/>
            </a:br>
            <a:r>
              <a:rPr lang="en-US"/>
              <a:t>leân, khuùc thieân ca </a:t>
            </a:r>
            <a:br>
              <a:rPr lang="en-US"/>
            </a:br>
            <a:r>
              <a:rPr lang="en-US"/>
              <a:t>raát linh ñoäng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124 – JEÂSUS SAÉP ÑEÁN</a:t>
            </a:r>
          </a:p>
        </p:txBody>
      </p:sp>
    </p:spTree>
    <p:extLst>
      <p:ext uri="{BB962C8B-B14F-4D97-AF65-F5344CB8AC3E}">
        <p14:creationId xmlns:p14="http://schemas.microsoft.com/office/powerpoint/2010/main" val="424044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198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VNI-Aptima</vt:lpstr>
      <vt:lpstr>VNI-Garam</vt:lpstr>
      <vt:lpstr>12_Custom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2011-09-28T03:26:07Z</dcterms:created>
  <dcterms:modified xsi:type="dcterms:W3CDTF">2013-11-18T03:40:14Z</dcterms:modified>
</cp:coreProperties>
</file>