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72" r:id="rId9"/>
    <p:sldId id="273" r:id="rId10"/>
    <p:sldId id="266" r:id="rId11"/>
    <p:sldId id="267" r:id="rId12"/>
    <p:sldId id="274" r:id="rId13"/>
    <p:sldId id="275" r:id="rId14"/>
    <p:sldId id="270" r:id="rId15"/>
    <p:sldId id="271" r:id="rId16"/>
    <p:sldId id="276" r:id="rId17"/>
    <p:sldId id="27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3B11-F5B5-4B8C-93CD-FE12E3425290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3BB4-D667-45E8-A8A9-E460A1EF1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90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53B11-F5B5-4B8C-93CD-FE12E3425290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C3BB4-D667-45E8-A8A9-E460A1EF1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11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862" y="25146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CHAÁM DÖÙT </a:t>
            </a:r>
            <a:br>
              <a:rPr lang="en-US"/>
            </a:br>
            <a:r>
              <a:rPr lang="en-US"/>
              <a:t>CAÛNH KHOÅ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862" y="5334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125</a:t>
            </a:r>
          </a:p>
        </p:txBody>
      </p:sp>
    </p:spTree>
    <p:extLst>
      <p:ext uri="{BB962C8B-B14F-4D97-AF65-F5344CB8AC3E}">
        <p14:creationId xmlns:p14="http://schemas.microsoft.com/office/powerpoint/2010/main" val="500539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3. </a:t>
            </a:r>
            <a:r>
              <a:rPr lang="en-US"/>
              <a:t>Sa-tan heát </a:t>
            </a:r>
            <a:br>
              <a:rPr lang="en-US"/>
            </a:br>
            <a:r>
              <a:rPr lang="en-US"/>
              <a:t>caùm doã ta roài, </a:t>
            </a:r>
            <a:br>
              <a:rPr lang="en-US"/>
            </a:br>
            <a:r>
              <a:rPr lang="en-US"/>
              <a:t>toäi khieân tieâu </a:t>
            </a:r>
            <a:br>
              <a:rPr lang="en-US"/>
            </a:br>
            <a:r>
              <a:rPr lang="en-US"/>
              <a:t>maát ñôøi ñôøi.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125 – CHAÁM DÖÙT CAÛNH KHOÅ</a:t>
            </a:r>
          </a:p>
        </p:txBody>
      </p:sp>
    </p:spTree>
    <p:extLst>
      <p:ext uri="{BB962C8B-B14F-4D97-AF65-F5344CB8AC3E}">
        <p14:creationId xmlns:p14="http://schemas.microsoft.com/office/powerpoint/2010/main" val="4277607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2552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Cuøng cöïc saàu </a:t>
            </a:r>
            <a:br>
              <a:rPr lang="en-US"/>
            </a:br>
            <a:r>
              <a:rPr lang="en-US"/>
              <a:t>than nay phaûi lui, </a:t>
            </a:r>
            <a:br>
              <a:rPr lang="en-US"/>
            </a:br>
            <a:r>
              <a:rPr lang="en-US"/>
              <a:t>ôû nöôùc Chuùa </a:t>
            </a:r>
            <a:br>
              <a:rPr lang="en-US"/>
            </a:br>
            <a:r>
              <a:rPr lang="en-US"/>
              <a:t>muoân ñôøi vui.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125 – CHAÁM DÖÙT CAÛNH KHOÅ</a:t>
            </a:r>
          </a:p>
        </p:txBody>
      </p:sp>
    </p:spTree>
    <p:extLst>
      <p:ext uri="{BB962C8B-B14F-4D97-AF65-F5344CB8AC3E}">
        <p14:creationId xmlns:p14="http://schemas.microsoft.com/office/powerpoint/2010/main" val="286666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Hôõi Chuùa, caùc con chôø ñôïi, thaønh taâm, nguyeän Chuùa kíp </a:t>
            </a:r>
            <a:br>
              <a:rPr lang="en-US"/>
            </a:br>
            <a:r>
              <a:rPr lang="en-US"/>
              <a:t>kíp phuïc laâm.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125 – CHAÁM DÖÙT CAÛNH KHOÅ</a:t>
            </a:r>
          </a:p>
        </p:txBody>
      </p:sp>
    </p:spTree>
    <p:extLst>
      <p:ext uri="{BB962C8B-B14F-4D97-AF65-F5344CB8AC3E}">
        <p14:creationId xmlns:p14="http://schemas.microsoft.com/office/powerpoint/2010/main" val="335219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Chaám döùt ñeâm u saàu, chuøi saïch doøng leä </a:t>
            </a:r>
            <a:br>
              <a:rPr lang="en-US"/>
            </a:br>
            <a:r>
              <a:rPr lang="en-US"/>
              <a:t>thaám, böôùc vaøo</a:t>
            </a:r>
            <a:br>
              <a:rPr lang="en-US"/>
            </a:br>
            <a:r>
              <a:rPr lang="en-US"/>
              <a:t> thieân quoác ca caàm.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125 – CHAÁM DÖÙT CAÛNH KHOÅ</a:t>
            </a:r>
          </a:p>
        </p:txBody>
      </p:sp>
    </p:spTree>
    <p:extLst>
      <p:ext uri="{BB962C8B-B14F-4D97-AF65-F5344CB8AC3E}">
        <p14:creationId xmlns:p14="http://schemas.microsoft.com/office/powerpoint/2010/main" val="6781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4. </a:t>
            </a:r>
            <a:r>
              <a:rPr lang="en-US"/>
              <a:t>Caàu xin Chaân </a:t>
            </a:r>
            <a:br>
              <a:rPr lang="en-US"/>
            </a:br>
            <a:r>
              <a:rPr lang="en-US"/>
              <a:t>Chuùa mau lai hoaøn, </a:t>
            </a:r>
            <a:br>
              <a:rPr lang="en-US"/>
            </a:br>
            <a:r>
              <a:rPr lang="en-US"/>
              <a:t>loä tia minh ñaùn </a:t>
            </a:r>
            <a:br>
              <a:rPr lang="en-US"/>
            </a:br>
            <a:r>
              <a:rPr lang="en-US"/>
              <a:t>huy hoaøng.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125 – CHAÁM DÖÙT CAÛNH KHOÅ</a:t>
            </a:r>
          </a:p>
        </p:txBody>
      </p:sp>
    </p:spTree>
    <p:extLst>
      <p:ext uri="{BB962C8B-B14F-4D97-AF65-F5344CB8AC3E}">
        <p14:creationId xmlns:p14="http://schemas.microsoft.com/office/powerpoint/2010/main" val="75124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Nguyeàn ngaøy cöïc </a:t>
            </a:r>
            <a:br>
              <a:rPr lang="en-US"/>
            </a:br>
            <a:r>
              <a:rPr lang="en-US"/>
              <a:t>laïc mau phaùt quang, chaám döùt caûnh </a:t>
            </a:r>
            <a:br>
              <a:rPr lang="en-US"/>
            </a:br>
            <a:r>
              <a:rPr lang="en-US"/>
              <a:t>ñeâm luïy chan.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125 – CHAÁM DÖÙT CAÛNH KHOÅ</a:t>
            </a:r>
          </a:p>
        </p:txBody>
      </p:sp>
    </p:spTree>
    <p:extLst>
      <p:ext uri="{BB962C8B-B14F-4D97-AF65-F5344CB8AC3E}">
        <p14:creationId xmlns:p14="http://schemas.microsoft.com/office/powerpoint/2010/main" val="422655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Hôõi Chuùa, caùc con chôø ñôïi, thaønh taâm, nguyeän Chuùa kíp </a:t>
            </a:r>
            <a:br>
              <a:rPr lang="en-US"/>
            </a:br>
            <a:r>
              <a:rPr lang="en-US"/>
              <a:t>kíp phuïc laâm.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125 – CHAÁM DÖÙT CAÛNH KHOÅ</a:t>
            </a:r>
          </a:p>
        </p:txBody>
      </p:sp>
    </p:spTree>
    <p:extLst>
      <p:ext uri="{BB962C8B-B14F-4D97-AF65-F5344CB8AC3E}">
        <p14:creationId xmlns:p14="http://schemas.microsoft.com/office/powerpoint/2010/main" val="261727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Chaám döùt ñeâm u saàu, chuøi saïch doøng leä </a:t>
            </a:r>
            <a:br>
              <a:rPr lang="en-US"/>
            </a:br>
            <a:r>
              <a:rPr lang="en-US"/>
              <a:t>thaám, böôùc vaøo</a:t>
            </a:r>
            <a:br>
              <a:rPr lang="en-US"/>
            </a:br>
            <a:r>
              <a:rPr lang="en-US"/>
              <a:t> thieân quoác ca caàm.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125 – CHAÁM DÖÙT CAÛNH KHOÅ</a:t>
            </a:r>
          </a:p>
        </p:txBody>
      </p:sp>
    </p:spTree>
    <p:extLst>
      <p:ext uri="{BB962C8B-B14F-4D97-AF65-F5344CB8AC3E}">
        <p14:creationId xmlns:p14="http://schemas.microsoft.com/office/powerpoint/2010/main" val="202031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125 – CHAÁM DÖÙT CAÛNH KHOÅ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1. </a:t>
            </a:r>
            <a:r>
              <a:rPr lang="en-US"/>
              <a:t>Roài ñaây chung keát caûnh ñeâm tröôøng, </a:t>
            </a:r>
            <a:br>
              <a:rPr lang="en-US"/>
            </a:br>
            <a:r>
              <a:rPr lang="en-US"/>
              <a:t>coøn ñaâu in ngaán </a:t>
            </a:r>
            <a:br>
              <a:rPr lang="en-US"/>
            </a:br>
            <a:r>
              <a:rPr lang="en-US"/>
              <a:t>luïy höôøng.</a:t>
            </a:r>
          </a:p>
        </p:txBody>
      </p:sp>
    </p:spTree>
    <p:extLst>
      <p:ext uri="{BB962C8B-B14F-4D97-AF65-F5344CB8AC3E}">
        <p14:creationId xmlns:p14="http://schemas.microsoft.com/office/powerpoint/2010/main" val="63510675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Saïch toäi tình, </a:t>
            </a:r>
            <a:br>
              <a:rPr lang="en-US"/>
            </a:br>
            <a:r>
              <a:rPr lang="en-US"/>
              <a:t>tieâu tan töû vöông, </a:t>
            </a:r>
            <a:br>
              <a:rPr lang="en-US"/>
            </a:br>
            <a:r>
              <a:rPr lang="en-US"/>
              <a:t>chaám döùt thoáng </a:t>
            </a:r>
            <a:br>
              <a:rPr lang="en-US"/>
            </a:br>
            <a:r>
              <a:rPr lang="en-US"/>
              <a:t>taâm saàu thöông.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125 – CHAÁM DÖÙT CAÛNH KHOÅ</a:t>
            </a:r>
          </a:p>
        </p:txBody>
      </p:sp>
    </p:spTree>
    <p:extLst>
      <p:ext uri="{BB962C8B-B14F-4D97-AF65-F5344CB8AC3E}">
        <p14:creationId xmlns:p14="http://schemas.microsoft.com/office/powerpoint/2010/main" val="35937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Hôõi Chuùa, caùc con chôø ñôïi, thaønh taâm, nguyeän Chuùa kíp </a:t>
            </a:r>
            <a:br>
              <a:rPr lang="en-US"/>
            </a:br>
            <a:r>
              <a:rPr lang="en-US"/>
              <a:t>kíp phuïc laâm.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125 – CHAÁM DÖÙT CAÛNH KHOÅ</a:t>
            </a:r>
          </a:p>
        </p:txBody>
      </p:sp>
    </p:spTree>
    <p:extLst>
      <p:ext uri="{BB962C8B-B14F-4D97-AF65-F5344CB8AC3E}">
        <p14:creationId xmlns:p14="http://schemas.microsoft.com/office/powerpoint/2010/main" val="195456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Chaám döùt ñeâm u saàu, chuøi saïch doøng leä </a:t>
            </a:r>
            <a:br>
              <a:rPr lang="en-US"/>
            </a:br>
            <a:r>
              <a:rPr lang="en-US"/>
              <a:t>thaám, böôùc vaøo</a:t>
            </a:r>
            <a:br>
              <a:rPr lang="en-US"/>
            </a:br>
            <a:r>
              <a:rPr lang="en-US"/>
              <a:t> thieân quoác ca caàm.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125 – CHAÁM DÖÙT CAÛNH KHOÅ</a:t>
            </a:r>
          </a:p>
        </p:txBody>
      </p:sp>
    </p:spTree>
    <p:extLst>
      <p:ext uri="{BB962C8B-B14F-4D97-AF65-F5344CB8AC3E}">
        <p14:creationId xmlns:p14="http://schemas.microsoft.com/office/powerpoint/2010/main" val="15470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2. </a:t>
            </a:r>
            <a:r>
              <a:rPr lang="en-US"/>
              <a:t>Moïi loøng nhôn </a:t>
            </a:r>
            <a:br>
              <a:rPr lang="en-US"/>
            </a:br>
            <a:r>
              <a:rPr lang="en-US"/>
              <a:t>töû ly tan taønh, </a:t>
            </a:r>
            <a:br>
              <a:rPr lang="en-US"/>
            </a:br>
            <a:r>
              <a:rPr lang="en-US"/>
              <a:t>truøng phuøng yeâu </a:t>
            </a:r>
            <a:br>
              <a:rPr lang="en-US"/>
            </a:br>
            <a:r>
              <a:rPr lang="en-US"/>
              <a:t>meán troïn tình.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125 – CHAÁM DÖÙT CAÛNH KHOÅ</a:t>
            </a:r>
          </a:p>
        </p:txBody>
      </p:sp>
    </p:spTree>
    <p:extLst>
      <p:ext uri="{BB962C8B-B14F-4D97-AF65-F5344CB8AC3E}">
        <p14:creationId xmlns:p14="http://schemas.microsoft.com/office/powerpoint/2010/main" val="291927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Taïi baøn thôø </a:t>
            </a:r>
            <a:br>
              <a:rPr lang="en-US"/>
            </a:br>
            <a:r>
              <a:rPr lang="en-US"/>
              <a:t>xöa ai xaû sinh, </a:t>
            </a:r>
            <a:br>
              <a:rPr lang="en-US"/>
            </a:br>
            <a:r>
              <a:rPr lang="en-US"/>
              <a:t>aét soáng, laõnh </a:t>
            </a:r>
            <a:br>
              <a:rPr lang="en-US"/>
            </a:br>
            <a:r>
              <a:rPr lang="en-US"/>
              <a:t>kim mieän vinh.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125 – CHAÁM DÖÙT CAÛNH KHOÅ</a:t>
            </a:r>
          </a:p>
        </p:txBody>
      </p:sp>
    </p:spTree>
    <p:extLst>
      <p:ext uri="{BB962C8B-B14F-4D97-AF65-F5344CB8AC3E}">
        <p14:creationId xmlns:p14="http://schemas.microsoft.com/office/powerpoint/2010/main" val="51487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Hôõi Chuùa, caùc con chôø ñôïi, thaønh taâm, nguyeän Chuùa kíp </a:t>
            </a:r>
            <a:br>
              <a:rPr lang="en-US"/>
            </a:br>
            <a:r>
              <a:rPr lang="en-US"/>
              <a:t>kíp phuïc laâm.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125 – CHAÁM DÖÙT CAÛNH KHOÅ</a:t>
            </a:r>
          </a:p>
        </p:txBody>
      </p:sp>
    </p:spTree>
    <p:extLst>
      <p:ext uri="{BB962C8B-B14F-4D97-AF65-F5344CB8AC3E}">
        <p14:creationId xmlns:p14="http://schemas.microsoft.com/office/powerpoint/2010/main" val="684110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Chaám döùt ñeâm u saàu, chuøi saïch doøng leä </a:t>
            </a:r>
            <a:br>
              <a:rPr lang="en-US"/>
            </a:br>
            <a:r>
              <a:rPr lang="en-US"/>
              <a:t>thaám, böôùc vaøo</a:t>
            </a:r>
            <a:br>
              <a:rPr lang="en-US"/>
            </a:br>
            <a:r>
              <a:rPr lang="en-US"/>
              <a:t> thieân quoác ca caàm.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125 – CHAÁM DÖÙT CAÛNH KHOÅ</a:t>
            </a:r>
          </a:p>
        </p:txBody>
      </p:sp>
    </p:spTree>
    <p:extLst>
      <p:ext uri="{BB962C8B-B14F-4D97-AF65-F5344CB8AC3E}">
        <p14:creationId xmlns:p14="http://schemas.microsoft.com/office/powerpoint/2010/main" val="62184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278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VNI-Aptima</vt:lpstr>
      <vt:lpstr>VNI-Garam</vt:lpstr>
      <vt:lpstr>12_Custom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21</cp:revision>
  <dcterms:created xsi:type="dcterms:W3CDTF">2011-09-28T03:39:19Z</dcterms:created>
  <dcterms:modified xsi:type="dcterms:W3CDTF">2013-11-18T03:39:58Z</dcterms:modified>
</cp:coreProperties>
</file>